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49" r:id="rId2"/>
  </p:sldMasterIdLst>
  <p:notesMasterIdLst>
    <p:notesMasterId r:id="rId44"/>
  </p:notesMasterIdLst>
  <p:sldIdLst>
    <p:sldId id="256" r:id="rId3"/>
    <p:sldId id="260" r:id="rId4"/>
    <p:sldId id="281" r:id="rId5"/>
    <p:sldId id="275" r:id="rId6"/>
    <p:sldId id="276" r:id="rId7"/>
    <p:sldId id="278" r:id="rId8"/>
    <p:sldId id="279" r:id="rId9"/>
    <p:sldId id="280" r:id="rId10"/>
    <p:sldId id="282" r:id="rId11"/>
    <p:sldId id="257" r:id="rId12"/>
    <p:sldId id="263" r:id="rId13"/>
    <p:sldId id="272" r:id="rId14"/>
    <p:sldId id="271" r:id="rId15"/>
    <p:sldId id="273" r:id="rId16"/>
    <p:sldId id="284" r:id="rId17"/>
    <p:sldId id="285" r:id="rId18"/>
    <p:sldId id="296" r:id="rId19"/>
    <p:sldId id="298" r:id="rId20"/>
    <p:sldId id="299" r:id="rId21"/>
    <p:sldId id="303" r:id="rId22"/>
    <p:sldId id="304" r:id="rId23"/>
    <p:sldId id="305" r:id="rId24"/>
    <p:sldId id="307" r:id="rId25"/>
    <p:sldId id="306" r:id="rId26"/>
    <p:sldId id="308" r:id="rId27"/>
    <p:sldId id="309" r:id="rId28"/>
    <p:sldId id="310" r:id="rId29"/>
    <p:sldId id="312" r:id="rId30"/>
    <p:sldId id="314" r:id="rId31"/>
    <p:sldId id="313" r:id="rId32"/>
    <p:sldId id="311" r:id="rId33"/>
    <p:sldId id="318" r:id="rId34"/>
    <p:sldId id="319" r:id="rId35"/>
    <p:sldId id="320" r:id="rId36"/>
    <p:sldId id="321" r:id="rId37"/>
    <p:sldId id="324" r:id="rId38"/>
    <p:sldId id="326" r:id="rId39"/>
    <p:sldId id="283" r:id="rId40"/>
    <p:sldId id="315" r:id="rId41"/>
    <p:sldId id="316" r:id="rId42"/>
    <p:sldId id="317" r:id="rId43"/>
  </p:sldIdLst>
  <p:sldSz cx="9144000" cy="6858000" type="screen4x3"/>
  <p:notesSz cx="6858000" cy="9144000"/>
  <p:embeddedFontLst>
    <p:embeddedFont>
      <p:font typeface="锐字云字库小标宋体1.0" charset="-122"/>
      <p:regular r:id="rId45"/>
    </p:embeddedFont>
    <p:embeddedFont>
      <p:font typeface="Arial Black" pitchFamily="34" charset="0"/>
      <p:bold r:id="rId46"/>
    </p:embeddedFont>
    <p:embeddedFont>
      <p:font typeface="幼圆" pitchFamily="49" charset="-122"/>
      <p:regular r:id="rId47"/>
    </p:embeddedFont>
    <p:embeddedFont>
      <p:font typeface="Calibri" pitchFamily="34" charset="0"/>
      <p:regular r:id="rId48"/>
      <p:bold r:id="rId49"/>
      <p:italic r:id="rId50"/>
      <p:boldItalic r:id="rId51"/>
    </p:embeddedFont>
    <p:embeddedFont>
      <p:font typeface="微软雅黑" pitchFamily="34" charset="-122"/>
      <p:regular r:id="rId52"/>
      <p:bold r:id="rId53"/>
    </p:embeddedFont>
    <p:embeddedFont>
      <p:font typeface="华文中宋" pitchFamily="2" charset="-122"/>
      <p:regular r:id="rId54"/>
    </p:embeddedFont>
    <p:embeddedFont>
      <p:font typeface="造字工房悦黑体验版常规体" charset="-122"/>
      <p:regular r:id="rId55"/>
    </p:embeddedFont>
    <p:embeddedFont>
      <p:font typeface="华文细黑" pitchFamily="2" charset="-122"/>
      <p:regular r:id="rId56"/>
    </p:embeddedFont>
    <p:embeddedFont>
      <p:font typeface="Wingdings 2" pitchFamily="18" charset="2"/>
      <p:regular r:id="rId57"/>
    </p:embeddedFont>
    <p:embeddedFont>
      <p:font typeface="黑体" pitchFamily="2" charset="-122"/>
      <p:regular r:id="rId58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0000"/>
    <a:srgbClr val="003399"/>
    <a:srgbClr val="00FF99"/>
    <a:srgbClr val="0000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47" autoAdjust="0"/>
    <p:restoredTop sz="94660"/>
  </p:normalViewPr>
  <p:slideViewPr>
    <p:cSldViewPr snapToGrid="0" snapToObjects="1">
      <p:cViewPr>
        <p:scale>
          <a:sx n="50" d="100"/>
          <a:sy n="50" d="100"/>
        </p:scale>
        <p:origin x="-1158" y="-570"/>
      </p:cViewPr>
      <p:guideLst>
        <p:guide orient="horz" pos="2186"/>
        <p:guide pos="28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61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0EC1BC-8C62-4DBD-B6AF-7E14AE80463B}" type="doc">
      <dgm:prSet loTypeId="urn:microsoft.com/office/officeart/2005/8/layout/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BD35F9F7-10A6-4585-ABE3-05353791ECCE}">
      <dgm:prSet/>
      <dgm:spPr/>
      <dgm:t>
        <a:bodyPr/>
        <a:lstStyle/>
        <a:p>
          <a:pPr rtl="0"/>
          <a:r>
            <a:rPr lang="zh-CN" dirty="0" smtClean="0">
              <a:latin typeface="华文细黑" pitchFamily="2" charset="-122"/>
              <a:ea typeface="华文细黑" pitchFamily="2" charset="-122"/>
            </a:rPr>
            <a:t>加密狗可以用多长时间？</a:t>
          </a:r>
          <a:endParaRPr lang="zh-CN" dirty="0">
            <a:latin typeface="华文细黑" pitchFamily="2" charset="-122"/>
            <a:ea typeface="华文细黑" pitchFamily="2" charset="-122"/>
          </a:endParaRPr>
        </a:p>
      </dgm:t>
    </dgm:pt>
    <dgm:pt modelId="{CCFAE62F-71D9-424E-B3D7-EDB751606E67}" type="parTrans" cxnId="{2EBB39C9-6C97-4A3E-917E-535BB33336E4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2D91F3F7-BEEC-40DA-AC02-673941B1ABA8}" type="sibTrans" cxnId="{2EBB39C9-6C97-4A3E-917E-535BB33336E4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B343CA99-9A2C-4C28-9986-483A8D0B549D}">
      <dgm:prSet/>
      <dgm:spPr/>
      <dgm:t>
        <a:bodyPr/>
        <a:lstStyle/>
        <a:p>
          <a:pPr rtl="0"/>
          <a:r>
            <a:rPr lang="zh-CN" dirty="0" smtClean="0">
              <a:latin typeface="华文细黑" pitchFamily="2" charset="-122"/>
              <a:ea typeface="华文细黑" pitchFamily="2" charset="-122"/>
            </a:rPr>
            <a:t>普通的加密狗可以使用</a:t>
          </a:r>
          <a:r>
            <a:rPr lang="en-US" dirty="0" smtClean="0">
              <a:latin typeface="华文细黑" pitchFamily="2" charset="-122"/>
              <a:ea typeface="华文细黑" pitchFamily="2" charset="-122"/>
            </a:rPr>
            <a:t>10</a:t>
          </a:r>
          <a:r>
            <a:rPr lang="zh-CN" dirty="0" smtClean="0">
              <a:latin typeface="华文细黑" pitchFamily="2" charset="-122"/>
              <a:ea typeface="华文细黑" pitchFamily="2" charset="-122"/>
            </a:rPr>
            <a:t>年以上，时间型的加密狗可以使用</a:t>
          </a:r>
          <a:r>
            <a:rPr lang="en-US" dirty="0" smtClean="0">
              <a:latin typeface="华文细黑" pitchFamily="2" charset="-122"/>
              <a:ea typeface="华文细黑" pitchFamily="2" charset="-122"/>
            </a:rPr>
            <a:t>3</a:t>
          </a:r>
          <a:r>
            <a:rPr lang="zh-CN" dirty="0" smtClean="0">
              <a:latin typeface="华文细黑" pitchFamily="2" charset="-122"/>
              <a:ea typeface="华文细黑" pitchFamily="2" charset="-122"/>
            </a:rPr>
            <a:t>年。</a:t>
          </a:r>
          <a:endParaRPr lang="zh-CN" dirty="0">
            <a:latin typeface="华文细黑" pitchFamily="2" charset="-122"/>
            <a:ea typeface="华文细黑" pitchFamily="2" charset="-122"/>
          </a:endParaRPr>
        </a:p>
      </dgm:t>
    </dgm:pt>
    <dgm:pt modelId="{24EE67F2-B34F-4AAB-95D2-C4BDD9EA38CD}" type="parTrans" cxnId="{C1A89709-B3B5-4468-B7FA-22791613122B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6EB6AC30-E598-4D3C-BC84-9052A0744BB9}" type="sibTrans" cxnId="{C1A89709-B3B5-4468-B7FA-22791613122B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F7168AA5-E073-4D51-B86F-9AB508C998C9}">
      <dgm:prSet/>
      <dgm:spPr/>
      <dgm:t>
        <a:bodyPr/>
        <a:lstStyle/>
        <a:p>
          <a:pPr rtl="0"/>
          <a:r>
            <a:rPr lang="zh-CN" smtClean="0">
              <a:latin typeface="华文细黑" pitchFamily="2" charset="-122"/>
              <a:ea typeface="华文细黑" pitchFamily="2" charset="-122"/>
            </a:rPr>
            <a:t>加密狗质保多久？</a:t>
          </a:r>
          <a:endParaRPr lang="zh-CN">
            <a:latin typeface="华文细黑" pitchFamily="2" charset="-122"/>
            <a:ea typeface="华文细黑" pitchFamily="2" charset="-122"/>
          </a:endParaRPr>
        </a:p>
      </dgm:t>
    </dgm:pt>
    <dgm:pt modelId="{522F53C0-8F99-49D6-B42A-D658F4C21E44}" type="parTrans" cxnId="{C67ADB2F-9720-41C1-BB15-39D7947130CF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ECD9F5F9-1C05-4CD8-8319-C7441A8CC354}" type="sibTrans" cxnId="{C67ADB2F-9720-41C1-BB15-39D7947130CF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9C1E0198-DC25-4F55-9478-437F255E3171}">
      <dgm:prSet/>
      <dgm:spPr/>
      <dgm:t>
        <a:bodyPr/>
        <a:lstStyle/>
        <a:p>
          <a:pPr rtl="0"/>
          <a:r>
            <a:rPr lang="zh-CN" dirty="0" smtClean="0">
              <a:latin typeface="华文细黑" pitchFamily="2" charset="-122"/>
              <a:ea typeface="华文细黑" pitchFamily="2" charset="-122"/>
            </a:rPr>
            <a:t>质保</a:t>
          </a:r>
          <a:r>
            <a:rPr lang="en-US" dirty="0" smtClean="0">
              <a:latin typeface="华文细黑" pitchFamily="2" charset="-122"/>
              <a:ea typeface="华文细黑" pitchFamily="2" charset="-122"/>
            </a:rPr>
            <a:t>2</a:t>
          </a:r>
          <a:r>
            <a:rPr lang="zh-CN" dirty="0" smtClean="0">
              <a:latin typeface="华文细黑" pitchFamily="2" charset="-122"/>
              <a:ea typeface="华文细黑" pitchFamily="2" charset="-122"/>
            </a:rPr>
            <a:t>年，有问题免费更换新的。</a:t>
          </a:r>
          <a:endParaRPr lang="zh-CN" dirty="0">
            <a:latin typeface="华文细黑" pitchFamily="2" charset="-122"/>
            <a:ea typeface="华文细黑" pitchFamily="2" charset="-122"/>
          </a:endParaRPr>
        </a:p>
      </dgm:t>
    </dgm:pt>
    <dgm:pt modelId="{DE426C33-7FB9-4798-948D-A7B044A70382}" type="parTrans" cxnId="{661D14EF-C883-481E-B534-4F766625A8DF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41C41BFE-C6A8-4F13-98AA-15B9B49904D7}" type="sibTrans" cxnId="{661D14EF-C883-481E-B534-4F766625A8DF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5E052E75-98C2-4F39-A006-E708E0EDFA01}">
      <dgm:prSet/>
      <dgm:spPr/>
      <dgm:t>
        <a:bodyPr/>
        <a:lstStyle/>
        <a:p>
          <a:pPr rtl="0"/>
          <a:r>
            <a:rPr lang="zh-CN" smtClean="0">
              <a:latin typeface="华文细黑" pitchFamily="2" charset="-122"/>
              <a:ea typeface="华文细黑" pitchFamily="2" charset="-122"/>
            </a:rPr>
            <a:t>加密过后的软件，杀毒软件报病毒怎么办？</a:t>
          </a:r>
          <a:endParaRPr lang="zh-CN">
            <a:latin typeface="华文细黑" pitchFamily="2" charset="-122"/>
            <a:ea typeface="华文细黑" pitchFamily="2" charset="-122"/>
          </a:endParaRPr>
        </a:p>
      </dgm:t>
    </dgm:pt>
    <dgm:pt modelId="{68DE3C33-B034-4B33-986D-880A54F57C4E}" type="parTrans" cxnId="{576614DA-8345-4CF3-8F33-1C1B0C142A0D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0C445C72-49DF-4AEA-B023-C9AFF759C837}" type="sibTrans" cxnId="{576614DA-8345-4CF3-8F33-1C1B0C142A0D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086809E2-D13E-493D-A9E3-9624156290F5}">
      <dgm:prSet/>
      <dgm:spPr/>
      <dgm:t>
        <a:bodyPr/>
        <a:lstStyle/>
        <a:p>
          <a:pPr rtl="0"/>
          <a:r>
            <a:rPr lang="zh-CN" dirty="0" smtClean="0">
              <a:latin typeface="华文细黑" pitchFamily="2" charset="-122"/>
              <a:ea typeface="华文细黑" pitchFamily="2" charset="-122"/>
            </a:rPr>
            <a:t>使用加密狗工具的加密生成的软件，有的杀毒软件误报为病毒，这种情况把软件添加到杀毒软件的信任列表即可。</a:t>
          </a:r>
          <a:endParaRPr lang="zh-CN" dirty="0">
            <a:latin typeface="华文细黑" pitchFamily="2" charset="-122"/>
            <a:ea typeface="华文细黑" pitchFamily="2" charset="-122"/>
          </a:endParaRPr>
        </a:p>
      </dgm:t>
    </dgm:pt>
    <dgm:pt modelId="{7B749EB5-CBD8-4CD6-ABF6-404743DDD23A}" type="parTrans" cxnId="{A07C8273-5D65-417B-A506-468DB7774874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FFD2D757-42D6-4C46-812E-9E0473084F9D}" type="sibTrans" cxnId="{A07C8273-5D65-417B-A506-468DB7774874}">
      <dgm:prSet/>
      <dgm:spPr/>
      <dgm:t>
        <a:bodyPr/>
        <a:lstStyle/>
        <a:p>
          <a:endParaRPr lang="zh-CN" altLang="en-US">
            <a:latin typeface="华文细黑" pitchFamily="2" charset="-122"/>
            <a:ea typeface="华文细黑" pitchFamily="2" charset="-122"/>
          </a:endParaRPr>
        </a:p>
      </dgm:t>
    </dgm:pt>
    <dgm:pt modelId="{80E08024-9108-41CA-BF9D-1B04AE6BEA66}" type="pres">
      <dgm:prSet presAssocID="{550EC1BC-8C62-4DBD-B6AF-7E14AE80463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BFA52B0-5626-4D27-ABBA-580253B129A9}" type="pres">
      <dgm:prSet presAssocID="{BD35F9F7-10A6-4585-ABE3-05353791ECCE}" presName="parentLin" presStyleCnt="0"/>
      <dgm:spPr/>
    </dgm:pt>
    <dgm:pt modelId="{3BEAB2A7-49C7-418B-BDF3-4AF7BA0E610A}" type="pres">
      <dgm:prSet presAssocID="{BD35F9F7-10A6-4585-ABE3-05353791ECCE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C31F7212-09CA-4F8E-891F-9A795B2B9720}" type="pres">
      <dgm:prSet presAssocID="{BD35F9F7-10A6-4585-ABE3-05353791ECCE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9CD3135-E7B9-4161-8712-F04490F0EE00}" type="pres">
      <dgm:prSet presAssocID="{BD35F9F7-10A6-4585-ABE3-05353791ECCE}" presName="negativeSpace" presStyleCnt="0"/>
      <dgm:spPr/>
    </dgm:pt>
    <dgm:pt modelId="{ADCD7FB9-CAC7-4E2D-8F0B-40B6C6195263}" type="pres">
      <dgm:prSet presAssocID="{BD35F9F7-10A6-4585-ABE3-05353791ECCE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646FA9-4AF4-4AB5-BB90-D0CD85CF8458}" type="pres">
      <dgm:prSet presAssocID="{2D91F3F7-BEEC-40DA-AC02-673941B1ABA8}" presName="spaceBetweenRectangles" presStyleCnt="0"/>
      <dgm:spPr/>
    </dgm:pt>
    <dgm:pt modelId="{804BBFE1-BB8F-432E-9778-7BE007795918}" type="pres">
      <dgm:prSet presAssocID="{F7168AA5-E073-4D51-B86F-9AB508C998C9}" presName="parentLin" presStyleCnt="0"/>
      <dgm:spPr/>
    </dgm:pt>
    <dgm:pt modelId="{E923F4B1-8ADF-48BD-82ED-6605E14DBBE5}" type="pres">
      <dgm:prSet presAssocID="{F7168AA5-E073-4D51-B86F-9AB508C998C9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B5D9B93A-F94E-4CBD-B4C3-7982D0D74358}" type="pres">
      <dgm:prSet presAssocID="{F7168AA5-E073-4D51-B86F-9AB508C998C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000CE34-FBBD-4BC2-888D-80BCE2EBEAC4}" type="pres">
      <dgm:prSet presAssocID="{F7168AA5-E073-4D51-B86F-9AB508C998C9}" presName="negativeSpace" presStyleCnt="0"/>
      <dgm:spPr/>
    </dgm:pt>
    <dgm:pt modelId="{17B0BB04-135D-4F00-97B6-2FE19644F2E9}" type="pres">
      <dgm:prSet presAssocID="{F7168AA5-E073-4D51-B86F-9AB508C998C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51390C0-1681-4A7F-BA39-7F64CA155D8A}" type="pres">
      <dgm:prSet presAssocID="{ECD9F5F9-1C05-4CD8-8319-C7441A8CC354}" presName="spaceBetweenRectangles" presStyleCnt="0"/>
      <dgm:spPr/>
    </dgm:pt>
    <dgm:pt modelId="{521F501F-EDBE-4E2D-92B2-A37688B7AA3F}" type="pres">
      <dgm:prSet presAssocID="{5E052E75-98C2-4F39-A006-E708E0EDFA01}" presName="parentLin" presStyleCnt="0"/>
      <dgm:spPr/>
    </dgm:pt>
    <dgm:pt modelId="{1ED60422-03FB-49DE-90AE-AAB0C93EF44E}" type="pres">
      <dgm:prSet presAssocID="{5E052E75-98C2-4F39-A006-E708E0EDFA01}" presName="parentLeftMargin" presStyleLbl="node1" presStyleIdx="1" presStyleCnt="3"/>
      <dgm:spPr/>
      <dgm:t>
        <a:bodyPr/>
        <a:lstStyle/>
        <a:p>
          <a:endParaRPr lang="zh-CN" altLang="en-US"/>
        </a:p>
      </dgm:t>
    </dgm:pt>
    <dgm:pt modelId="{1BEFBD81-97B1-43AA-9F5B-7A6FE21692AA}" type="pres">
      <dgm:prSet presAssocID="{5E052E75-98C2-4F39-A006-E708E0EDFA0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F93D58A-EE7D-41D3-84C9-98A193AC82BE}" type="pres">
      <dgm:prSet presAssocID="{5E052E75-98C2-4F39-A006-E708E0EDFA01}" presName="negativeSpace" presStyleCnt="0"/>
      <dgm:spPr/>
    </dgm:pt>
    <dgm:pt modelId="{E198C9C3-35BA-490D-8C11-CA7E7CB99D98}" type="pres">
      <dgm:prSet presAssocID="{5E052E75-98C2-4F39-A006-E708E0EDFA0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AB74001-C8CE-4F52-A2A1-804635E44BB8}" type="presOf" srcId="{F7168AA5-E073-4D51-B86F-9AB508C998C9}" destId="{B5D9B93A-F94E-4CBD-B4C3-7982D0D74358}" srcOrd="1" destOrd="0" presId="urn:microsoft.com/office/officeart/2005/8/layout/list1"/>
    <dgm:cxn modelId="{495D6527-31D3-42E2-903F-28083A8EA735}" type="presOf" srcId="{9C1E0198-DC25-4F55-9478-437F255E3171}" destId="{17B0BB04-135D-4F00-97B6-2FE19644F2E9}" srcOrd="0" destOrd="0" presId="urn:microsoft.com/office/officeart/2005/8/layout/list1"/>
    <dgm:cxn modelId="{2329DBB3-44C9-4B4C-ABF2-8DA33644DC89}" type="presOf" srcId="{086809E2-D13E-493D-A9E3-9624156290F5}" destId="{E198C9C3-35BA-490D-8C11-CA7E7CB99D98}" srcOrd="0" destOrd="0" presId="urn:microsoft.com/office/officeart/2005/8/layout/list1"/>
    <dgm:cxn modelId="{DA082983-6BFA-4DFD-AC71-262E609ED3AC}" type="presOf" srcId="{F7168AA5-E073-4D51-B86F-9AB508C998C9}" destId="{E923F4B1-8ADF-48BD-82ED-6605E14DBBE5}" srcOrd="0" destOrd="0" presId="urn:microsoft.com/office/officeart/2005/8/layout/list1"/>
    <dgm:cxn modelId="{661D14EF-C883-481E-B534-4F766625A8DF}" srcId="{F7168AA5-E073-4D51-B86F-9AB508C998C9}" destId="{9C1E0198-DC25-4F55-9478-437F255E3171}" srcOrd="0" destOrd="0" parTransId="{DE426C33-7FB9-4798-948D-A7B044A70382}" sibTransId="{41C41BFE-C6A8-4F13-98AA-15B9B49904D7}"/>
    <dgm:cxn modelId="{A07C8273-5D65-417B-A506-468DB7774874}" srcId="{5E052E75-98C2-4F39-A006-E708E0EDFA01}" destId="{086809E2-D13E-493D-A9E3-9624156290F5}" srcOrd="0" destOrd="0" parTransId="{7B749EB5-CBD8-4CD6-ABF6-404743DDD23A}" sibTransId="{FFD2D757-42D6-4C46-812E-9E0473084F9D}"/>
    <dgm:cxn modelId="{C67ADB2F-9720-41C1-BB15-39D7947130CF}" srcId="{550EC1BC-8C62-4DBD-B6AF-7E14AE80463B}" destId="{F7168AA5-E073-4D51-B86F-9AB508C998C9}" srcOrd="1" destOrd="0" parTransId="{522F53C0-8F99-49D6-B42A-D658F4C21E44}" sibTransId="{ECD9F5F9-1C05-4CD8-8319-C7441A8CC354}"/>
    <dgm:cxn modelId="{576614DA-8345-4CF3-8F33-1C1B0C142A0D}" srcId="{550EC1BC-8C62-4DBD-B6AF-7E14AE80463B}" destId="{5E052E75-98C2-4F39-A006-E708E0EDFA01}" srcOrd="2" destOrd="0" parTransId="{68DE3C33-B034-4B33-986D-880A54F57C4E}" sibTransId="{0C445C72-49DF-4AEA-B023-C9AFF759C837}"/>
    <dgm:cxn modelId="{27B723C1-70F9-4EF1-869F-E62554321BF0}" type="presOf" srcId="{5E052E75-98C2-4F39-A006-E708E0EDFA01}" destId="{1BEFBD81-97B1-43AA-9F5B-7A6FE21692AA}" srcOrd="1" destOrd="0" presId="urn:microsoft.com/office/officeart/2005/8/layout/list1"/>
    <dgm:cxn modelId="{4D12CA48-60DA-4C53-AC3C-8AB74B6EFDCF}" type="presOf" srcId="{B343CA99-9A2C-4C28-9986-483A8D0B549D}" destId="{ADCD7FB9-CAC7-4E2D-8F0B-40B6C6195263}" srcOrd="0" destOrd="0" presId="urn:microsoft.com/office/officeart/2005/8/layout/list1"/>
    <dgm:cxn modelId="{96B675E0-BFFC-47D7-95AD-2DFB08A2B2AF}" type="presOf" srcId="{550EC1BC-8C62-4DBD-B6AF-7E14AE80463B}" destId="{80E08024-9108-41CA-BF9D-1B04AE6BEA66}" srcOrd="0" destOrd="0" presId="urn:microsoft.com/office/officeart/2005/8/layout/list1"/>
    <dgm:cxn modelId="{C16C2BF4-AB12-47BD-85E3-9E0F2BBBE099}" type="presOf" srcId="{BD35F9F7-10A6-4585-ABE3-05353791ECCE}" destId="{C31F7212-09CA-4F8E-891F-9A795B2B9720}" srcOrd="1" destOrd="0" presId="urn:microsoft.com/office/officeart/2005/8/layout/list1"/>
    <dgm:cxn modelId="{2EBB39C9-6C97-4A3E-917E-535BB33336E4}" srcId="{550EC1BC-8C62-4DBD-B6AF-7E14AE80463B}" destId="{BD35F9F7-10A6-4585-ABE3-05353791ECCE}" srcOrd="0" destOrd="0" parTransId="{CCFAE62F-71D9-424E-B3D7-EDB751606E67}" sibTransId="{2D91F3F7-BEEC-40DA-AC02-673941B1ABA8}"/>
    <dgm:cxn modelId="{C1A89709-B3B5-4468-B7FA-22791613122B}" srcId="{BD35F9F7-10A6-4585-ABE3-05353791ECCE}" destId="{B343CA99-9A2C-4C28-9986-483A8D0B549D}" srcOrd="0" destOrd="0" parTransId="{24EE67F2-B34F-4AAB-95D2-C4BDD9EA38CD}" sibTransId="{6EB6AC30-E598-4D3C-BC84-9052A0744BB9}"/>
    <dgm:cxn modelId="{EAE22430-C0F0-4F4F-A2B7-E75E8CCE0F22}" type="presOf" srcId="{BD35F9F7-10A6-4585-ABE3-05353791ECCE}" destId="{3BEAB2A7-49C7-418B-BDF3-4AF7BA0E610A}" srcOrd="0" destOrd="0" presId="urn:microsoft.com/office/officeart/2005/8/layout/list1"/>
    <dgm:cxn modelId="{4E5BC966-7FA7-43B8-8C48-C7E0E3C685C2}" type="presOf" srcId="{5E052E75-98C2-4F39-A006-E708E0EDFA01}" destId="{1ED60422-03FB-49DE-90AE-AAB0C93EF44E}" srcOrd="0" destOrd="0" presId="urn:microsoft.com/office/officeart/2005/8/layout/list1"/>
    <dgm:cxn modelId="{1A4C2EC5-7EE0-4C03-AF72-9A8D6BBE788A}" type="presParOf" srcId="{80E08024-9108-41CA-BF9D-1B04AE6BEA66}" destId="{CBFA52B0-5626-4D27-ABBA-580253B129A9}" srcOrd="0" destOrd="0" presId="urn:microsoft.com/office/officeart/2005/8/layout/list1"/>
    <dgm:cxn modelId="{66CB9CC1-74B9-4809-9449-DB40D97E8F2F}" type="presParOf" srcId="{CBFA52B0-5626-4D27-ABBA-580253B129A9}" destId="{3BEAB2A7-49C7-418B-BDF3-4AF7BA0E610A}" srcOrd="0" destOrd="0" presId="urn:microsoft.com/office/officeart/2005/8/layout/list1"/>
    <dgm:cxn modelId="{ED25F844-CFCC-4C61-9E57-44B01E797181}" type="presParOf" srcId="{CBFA52B0-5626-4D27-ABBA-580253B129A9}" destId="{C31F7212-09CA-4F8E-891F-9A795B2B9720}" srcOrd="1" destOrd="0" presId="urn:microsoft.com/office/officeart/2005/8/layout/list1"/>
    <dgm:cxn modelId="{4804B5C8-06D0-4D2B-AD13-ABD7B47D33C1}" type="presParOf" srcId="{80E08024-9108-41CA-BF9D-1B04AE6BEA66}" destId="{E9CD3135-E7B9-4161-8712-F04490F0EE00}" srcOrd="1" destOrd="0" presId="urn:microsoft.com/office/officeart/2005/8/layout/list1"/>
    <dgm:cxn modelId="{E57F2166-0A9C-487C-A863-2E37EA85BC22}" type="presParOf" srcId="{80E08024-9108-41CA-BF9D-1B04AE6BEA66}" destId="{ADCD7FB9-CAC7-4E2D-8F0B-40B6C6195263}" srcOrd="2" destOrd="0" presId="urn:microsoft.com/office/officeart/2005/8/layout/list1"/>
    <dgm:cxn modelId="{D0FF0BB9-F7F8-42D9-8050-D70A7A627829}" type="presParOf" srcId="{80E08024-9108-41CA-BF9D-1B04AE6BEA66}" destId="{67646FA9-4AF4-4AB5-BB90-D0CD85CF8458}" srcOrd="3" destOrd="0" presId="urn:microsoft.com/office/officeart/2005/8/layout/list1"/>
    <dgm:cxn modelId="{E09670D4-2F97-46F3-A60A-EC415238BD2D}" type="presParOf" srcId="{80E08024-9108-41CA-BF9D-1B04AE6BEA66}" destId="{804BBFE1-BB8F-432E-9778-7BE007795918}" srcOrd="4" destOrd="0" presId="urn:microsoft.com/office/officeart/2005/8/layout/list1"/>
    <dgm:cxn modelId="{12531928-52D7-4C73-BA83-0E598E9ECC3C}" type="presParOf" srcId="{804BBFE1-BB8F-432E-9778-7BE007795918}" destId="{E923F4B1-8ADF-48BD-82ED-6605E14DBBE5}" srcOrd="0" destOrd="0" presId="urn:microsoft.com/office/officeart/2005/8/layout/list1"/>
    <dgm:cxn modelId="{73A633F3-7788-4BAA-ADD8-834CE49E8762}" type="presParOf" srcId="{804BBFE1-BB8F-432E-9778-7BE007795918}" destId="{B5D9B93A-F94E-4CBD-B4C3-7982D0D74358}" srcOrd="1" destOrd="0" presId="urn:microsoft.com/office/officeart/2005/8/layout/list1"/>
    <dgm:cxn modelId="{507FC84B-D967-4DFE-9710-37CFDD6C2EB6}" type="presParOf" srcId="{80E08024-9108-41CA-BF9D-1B04AE6BEA66}" destId="{A000CE34-FBBD-4BC2-888D-80BCE2EBEAC4}" srcOrd="5" destOrd="0" presId="urn:microsoft.com/office/officeart/2005/8/layout/list1"/>
    <dgm:cxn modelId="{18561E56-B4D2-4EC7-A7B1-AA7335D5C86B}" type="presParOf" srcId="{80E08024-9108-41CA-BF9D-1B04AE6BEA66}" destId="{17B0BB04-135D-4F00-97B6-2FE19644F2E9}" srcOrd="6" destOrd="0" presId="urn:microsoft.com/office/officeart/2005/8/layout/list1"/>
    <dgm:cxn modelId="{390B18B3-D543-45E9-A655-2A8E75B7F2CB}" type="presParOf" srcId="{80E08024-9108-41CA-BF9D-1B04AE6BEA66}" destId="{851390C0-1681-4A7F-BA39-7F64CA155D8A}" srcOrd="7" destOrd="0" presId="urn:microsoft.com/office/officeart/2005/8/layout/list1"/>
    <dgm:cxn modelId="{A4E304FB-F41A-437F-984E-844609658CBA}" type="presParOf" srcId="{80E08024-9108-41CA-BF9D-1B04AE6BEA66}" destId="{521F501F-EDBE-4E2D-92B2-A37688B7AA3F}" srcOrd="8" destOrd="0" presId="urn:microsoft.com/office/officeart/2005/8/layout/list1"/>
    <dgm:cxn modelId="{8D001399-F725-4397-9A31-95C69A71ED01}" type="presParOf" srcId="{521F501F-EDBE-4E2D-92B2-A37688B7AA3F}" destId="{1ED60422-03FB-49DE-90AE-AAB0C93EF44E}" srcOrd="0" destOrd="0" presId="urn:microsoft.com/office/officeart/2005/8/layout/list1"/>
    <dgm:cxn modelId="{2D812545-D308-434D-BEB3-B1161D0CC56B}" type="presParOf" srcId="{521F501F-EDBE-4E2D-92B2-A37688B7AA3F}" destId="{1BEFBD81-97B1-43AA-9F5B-7A6FE21692AA}" srcOrd="1" destOrd="0" presId="urn:microsoft.com/office/officeart/2005/8/layout/list1"/>
    <dgm:cxn modelId="{F5D03F09-674C-4491-8014-F7586B7F0D05}" type="presParOf" srcId="{80E08024-9108-41CA-BF9D-1B04AE6BEA66}" destId="{3F93D58A-EE7D-41D3-84C9-98A193AC82BE}" srcOrd="9" destOrd="0" presId="urn:microsoft.com/office/officeart/2005/8/layout/list1"/>
    <dgm:cxn modelId="{1BDF6E70-DCE5-48B9-948D-F64360CB9CA4}" type="presParOf" srcId="{80E08024-9108-41CA-BF9D-1B04AE6BEA66}" destId="{E198C9C3-35BA-490D-8C11-CA7E7CB99D98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D7FB9-CAC7-4E2D-8F0B-40B6C6195263}">
      <dsp:nvSpPr>
        <dsp:cNvPr id="0" name=""/>
        <dsp:cNvSpPr/>
      </dsp:nvSpPr>
      <dsp:spPr>
        <a:xfrm>
          <a:off x="0" y="545691"/>
          <a:ext cx="8481849" cy="14127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8286" tIns="479044" rIns="658286" bIns="163576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sz="2300" kern="1200" dirty="0" smtClean="0">
              <a:latin typeface="华文细黑" pitchFamily="2" charset="-122"/>
              <a:ea typeface="华文细黑" pitchFamily="2" charset="-122"/>
            </a:rPr>
            <a:t>普通的加密狗可以使用</a:t>
          </a:r>
          <a:r>
            <a:rPr lang="en-US" sz="2300" kern="1200" dirty="0" smtClean="0">
              <a:latin typeface="华文细黑" pitchFamily="2" charset="-122"/>
              <a:ea typeface="华文细黑" pitchFamily="2" charset="-122"/>
            </a:rPr>
            <a:t>10</a:t>
          </a:r>
          <a:r>
            <a:rPr lang="zh-CN" sz="2300" kern="1200" dirty="0" smtClean="0">
              <a:latin typeface="华文细黑" pitchFamily="2" charset="-122"/>
              <a:ea typeface="华文细黑" pitchFamily="2" charset="-122"/>
            </a:rPr>
            <a:t>年以上，时间型的加密狗可以使用</a:t>
          </a:r>
          <a:r>
            <a:rPr lang="en-US" sz="2300" kern="1200" dirty="0" smtClean="0">
              <a:latin typeface="华文细黑" pitchFamily="2" charset="-122"/>
              <a:ea typeface="华文细黑" pitchFamily="2" charset="-122"/>
            </a:rPr>
            <a:t>3</a:t>
          </a:r>
          <a:r>
            <a:rPr lang="zh-CN" sz="2300" kern="1200" dirty="0" smtClean="0">
              <a:latin typeface="华文细黑" pitchFamily="2" charset="-122"/>
              <a:ea typeface="华文细黑" pitchFamily="2" charset="-122"/>
            </a:rPr>
            <a:t>年。</a:t>
          </a:r>
          <a:endParaRPr lang="zh-CN" sz="2300" kern="1200" dirty="0">
            <a:latin typeface="华文细黑" pitchFamily="2" charset="-122"/>
            <a:ea typeface="华文细黑" pitchFamily="2" charset="-122"/>
          </a:endParaRPr>
        </a:p>
      </dsp:txBody>
      <dsp:txXfrm>
        <a:off x="0" y="545691"/>
        <a:ext cx="8481849" cy="1412775"/>
      </dsp:txXfrm>
    </dsp:sp>
    <dsp:sp modelId="{C31F7212-09CA-4F8E-891F-9A795B2B9720}">
      <dsp:nvSpPr>
        <dsp:cNvPr id="0" name=""/>
        <dsp:cNvSpPr/>
      </dsp:nvSpPr>
      <dsp:spPr>
        <a:xfrm>
          <a:off x="424092" y="206211"/>
          <a:ext cx="5937294" cy="678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4416" tIns="0" rIns="224416" bIns="0" numCol="1" spcCol="1270" anchor="ctr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300" kern="1200" dirty="0" smtClean="0">
              <a:latin typeface="华文细黑" pitchFamily="2" charset="-122"/>
              <a:ea typeface="华文细黑" pitchFamily="2" charset="-122"/>
            </a:rPr>
            <a:t>加密狗可以用多长时间？</a:t>
          </a:r>
          <a:endParaRPr lang="zh-CN" sz="2300" kern="1200" dirty="0">
            <a:latin typeface="华文细黑" pitchFamily="2" charset="-122"/>
            <a:ea typeface="华文细黑" pitchFamily="2" charset="-122"/>
          </a:endParaRPr>
        </a:p>
      </dsp:txBody>
      <dsp:txXfrm>
        <a:off x="457236" y="239355"/>
        <a:ext cx="5871006" cy="612672"/>
      </dsp:txXfrm>
    </dsp:sp>
    <dsp:sp modelId="{17B0BB04-135D-4F00-97B6-2FE19644F2E9}">
      <dsp:nvSpPr>
        <dsp:cNvPr id="0" name=""/>
        <dsp:cNvSpPr/>
      </dsp:nvSpPr>
      <dsp:spPr>
        <a:xfrm>
          <a:off x="0" y="2422146"/>
          <a:ext cx="8481849" cy="101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8286" tIns="479044" rIns="658286" bIns="163576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sz="2300" kern="1200" dirty="0" smtClean="0">
              <a:latin typeface="华文细黑" pitchFamily="2" charset="-122"/>
              <a:ea typeface="华文细黑" pitchFamily="2" charset="-122"/>
            </a:rPr>
            <a:t>质保</a:t>
          </a:r>
          <a:r>
            <a:rPr lang="en-US" sz="2300" kern="1200" dirty="0" smtClean="0">
              <a:latin typeface="华文细黑" pitchFamily="2" charset="-122"/>
              <a:ea typeface="华文细黑" pitchFamily="2" charset="-122"/>
            </a:rPr>
            <a:t>2</a:t>
          </a:r>
          <a:r>
            <a:rPr lang="zh-CN" sz="2300" kern="1200" dirty="0" smtClean="0">
              <a:latin typeface="华文细黑" pitchFamily="2" charset="-122"/>
              <a:ea typeface="华文细黑" pitchFamily="2" charset="-122"/>
            </a:rPr>
            <a:t>年，有问题免费更换新的。</a:t>
          </a:r>
          <a:endParaRPr lang="zh-CN" sz="2300" kern="1200" dirty="0">
            <a:latin typeface="华文细黑" pitchFamily="2" charset="-122"/>
            <a:ea typeface="华文细黑" pitchFamily="2" charset="-122"/>
          </a:endParaRPr>
        </a:p>
      </dsp:txBody>
      <dsp:txXfrm>
        <a:off x="0" y="2422146"/>
        <a:ext cx="8481849" cy="1014300"/>
      </dsp:txXfrm>
    </dsp:sp>
    <dsp:sp modelId="{B5D9B93A-F94E-4CBD-B4C3-7982D0D74358}">
      <dsp:nvSpPr>
        <dsp:cNvPr id="0" name=""/>
        <dsp:cNvSpPr/>
      </dsp:nvSpPr>
      <dsp:spPr>
        <a:xfrm>
          <a:off x="424092" y="2082666"/>
          <a:ext cx="5937294" cy="678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4416" tIns="0" rIns="224416" bIns="0" numCol="1" spcCol="1270" anchor="ctr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300" kern="1200" smtClean="0">
              <a:latin typeface="华文细黑" pitchFamily="2" charset="-122"/>
              <a:ea typeface="华文细黑" pitchFamily="2" charset="-122"/>
            </a:rPr>
            <a:t>加密狗质保多久？</a:t>
          </a:r>
          <a:endParaRPr lang="zh-CN" sz="2300" kern="1200">
            <a:latin typeface="华文细黑" pitchFamily="2" charset="-122"/>
            <a:ea typeface="华文细黑" pitchFamily="2" charset="-122"/>
          </a:endParaRPr>
        </a:p>
      </dsp:txBody>
      <dsp:txXfrm>
        <a:off x="457236" y="2115810"/>
        <a:ext cx="5871006" cy="612672"/>
      </dsp:txXfrm>
    </dsp:sp>
    <dsp:sp modelId="{E198C9C3-35BA-490D-8C11-CA7E7CB99D98}">
      <dsp:nvSpPr>
        <dsp:cNvPr id="0" name=""/>
        <dsp:cNvSpPr/>
      </dsp:nvSpPr>
      <dsp:spPr>
        <a:xfrm>
          <a:off x="0" y="3900126"/>
          <a:ext cx="8481849" cy="17750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8286" tIns="479044" rIns="658286" bIns="163576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sz="2300" kern="1200" dirty="0" smtClean="0">
              <a:latin typeface="华文细黑" pitchFamily="2" charset="-122"/>
              <a:ea typeface="华文细黑" pitchFamily="2" charset="-122"/>
            </a:rPr>
            <a:t>使用加密狗工具的加密生成的软件，有的杀毒软件误报为病毒，这种情况把软件添加到杀毒软件的信任列表即可。</a:t>
          </a:r>
          <a:endParaRPr lang="zh-CN" sz="2300" kern="1200" dirty="0">
            <a:latin typeface="华文细黑" pitchFamily="2" charset="-122"/>
            <a:ea typeface="华文细黑" pitchFamily="2" charset="-122"/>
          </a:endParaRPr>
        </a:p>
      </dsp:txBody>
      <dsp:txXfrm>
        <a:off x="0" y="3900126"/>
        <a:ext cx="8481849" cy="1775025"/>
      </dsp:txXfrm>
    </dsp:sp>
    <dsp:sp modelId="{1BEFBD81-97B1-43AA-9F5B-7A6FE21692AA}">
      <dsp:nvSpPr>
        <dsp:cNvPr id="0" name=""/>
        <dsp:cNvSpPr/>
      </dsp:nvSpPr>
      <dsp:spPr>
        <a:xfrm>
          <a:off x="424092" y="3560646"/>
          <a:ext cx="5937294" cy="678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4416" tIns="0" rIns="224416" bIns="0" numCol="1" spcCol="1270" anchor="ctr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300" kern="1200" smtClean="0">
              <a:latin typeface="华文细黑" pitchFamily="2" charset="-122"/>
              <a:ea typeface="华文细黑" pitchFamily="2" charset="-122"/>
            </a:rPr>
            <a:t>加密过后的软件，杀毒软件报病毒怎么办？</a:t>
          </a:r>
          <a:endParaRPr lang="zh-CN" sz="2300" kern="1200">
            <a:latin typeface="华文细黑" pitchFamily="2" charset="-122"/>
            <a:ea typeface="华文细黑" pitchFamily="2" charset="-122"/>
          </a:endParaRPr>
        </a:p>
      </dsp:txBody>
      <dsp:txXfrm>
        <a:off x="457236" y="3593790"/>
        <a:ext cx="5871006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7FE0E7-4AB7-48AD-B00B-CF921047AF10}" type="datetimeFigureOut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796076A-126D-4BFC-820F-5EA5B7BB9D56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199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96076A-126D-4BFC-820F-5EA5B7BB9D56}" type="slidenum">
              <a:rPr lang="zh-CN" alt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3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93175F-0968-422F-994D-191A8688E8A1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A98001-3034-43E3-801C-DB34029FB354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6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027B60-270D-48F5-801A-6531E2999D5F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C34B50-7FBA-4E87-B65F-7339FB56A303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53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517348A-AD15-4BED-A837-99D3A10926FD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28090A-9AE1-42DA-AD00-90670D61B605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793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8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171D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5" name="Oval 3"/>
          <p:cNvSpPr>
            <a:spLocks noChangeArrowheads="1"/>
          </p:cNvSpPr>
          <p:nvPr/>
        </p:nvSpPr>
        <p:spPr bwMode="auto">
          <a:xfrm>
            <a:off x="5218113" y="1963738"/>
            <a:ext cx="2725737" cy="2725737"/>
          </a:xfrm>
          <a:prstGeom prst="ellipse">
            <a:avLst/>
          </a:prstGeom>
          <a:noFill/>
          <a:ln w="25400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76" name="Oval 4"/>
          <p:cNvSpPr>
            <a:spLocks noChangeArrowheads="1"/>
          </p:cNvSpPr>
          <p:nvPr/>
        </p:nvSpPr>
        <p:spPr bwMode="auto">
          <a:xfrm>
            <a:off x="5129213" y="1887538"/>
            <a:ext cx="2897187" cy="2897187"/>
          </a:xfrm>
          <a:prstGeom prst="ellipse">
            <a:avLst/>
          </a:prstGeom>
          <a:noFill/>
          <a:ln w="12700" cmpd="sng">
            <a:solidFill>
              <a:srgbClr val="1496C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1496C8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77" name="Oval 5"/>
          <p:cNvSpPr>
            <a:spLocks noChangeArrowheads="1"/>
          </p:cNvSpPr>
          <p:nvPr/>
        </p:nvSpPr>
        <p:spPr bwMode="auto">
          <a:xfrm>
            <a:off x="5016500" y="1779588"/>
            <a:ext cx="3128963" cy="3127375"/>
          </a:xfrm>
          <a:prstGeom prst="ellipse">
            <a:avLst/>
          </a:prstGeom>
          <a:noFill/>
          <a:ln w="6350" cmpd="sng">
            <a:solidFill>
              <a:srgbClr val="103E61"/>
            </a:solidFill>
            <a:prstDash val="lgDashDot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1496C8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78" name="Oval 6"/>
          <p:cNvSpPr>
            <a:spLocks noChangeArrowheads="1"/>
          </p:cNvSpPr>
          <p:nvPr/>
        </p:nvSpPr>
        <p:spPr bwMode="auto">
          <a:xfrm>
            <a:off x="5365750" y="2101850"/>
            <a:ext cx="2438400" cy="2438400"/>
          </a:xfrm>
          <a:prstGeom prst="ellipse">
            <a:avLst/>
          </a:prstGeom>
          <a:noFill/>
          <a:ln w="6350" cmpd="sng">
            <a:solidFill>
              <a:srgbClr val="1496C8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1496C8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79" name="Oval 7"/>
          <p:cNvSpPr>
            <a:spLocks noChangeArrowheads="1"/>
          </p:cNvSpPr>
          <p:nvPr/>
        </p:nvSpPr>
        <p:spPr bwMode="auto">
          <a:xfrm>
            <a:off x="4649788" y="1417638"/>
            <a:ext cx="3846512" cy="3848100"/>
          </a:xfrm>
          <a:prstGeom prst="ellipse">
            <a:avLst/>
          </a:prstGeom>
          <a:noFill/>
          <a:ln w="6350" cmpd="sng">
            <a:solidFill>
              <a:schemeClr val="bg2"/>
            </a:solidFill>
            <a:prstDash val="lg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1496C8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3080" name="中国 52"/>
          <p:cNvGrpSpPr>
            <a:grpSpLocks/>
          </p:cNvGrpSpPr>
          <p:nvPr userDrawn="1"/>
        </p:nvGrpSpPr>
        <p:grpSpPr bwMode="auto">
          <a:xfrm>
            <a:off x="5437188" y="2457450"/>
            <a:ext cx="2101850" cy="1914525"/>
            <a:chOff x="0" y="0"/>
            <a:chExt cx="5832647" cy="4819363"/>
          </a:xfrm>
        </p:grpSpPr>
        <p:sp>
          <p:nvSpPr>
            <p:cNvPr id="3081" name="Freeform 9"/>
            <p:cNvSpPr>
              <a:spLocks/>
            </p:cNvSpPr>
            <p:nvPr/>
          </p:nvSpPr>
          <p:spPr bwMode="auto">
            <a:xfrm>
              <a:off x="2449067" y="53708"/>
              <a:ext cx="2556482" cy="2180529"/>
            </a:xfrm>
            <a:custGeom>
              <a:avLst/>
              <a:gdLst>
                <a:gd name="T0" fmla="*/ 1322 w 1428"/>
                <a:gd name="T1" fmla="*/ 106 h 1218"/>
                <a:gd name="T2" fmla="*/ 1262 w 1428"/>
                <a:gd name="T3" fmla="*/ 116 h 1218"/>
                <a:gd name="T4" fmla="*/ 1216 w 1428"/>
                <a:gd name="T5" fmla="*/ 60 h 1218"/>
                <a:gd name="T6" fmla="*/ 1168 w 1428"/>
                <a:gd name="T7" fmla="*/ 58 h 1218"/>
                <a:gd name="T8" fmla="*/ 1136 w 1428"/>
                <a:gd name="T9" fmla="*/ 8 h 1218"/>
                <a:gd name="T10" fmla="*/ 1142 w 1428"/>
                <a:gd name="T11" fmla="*/ 48 h 1218"/>
                <a:gd name="T12" fmla="*/ 1114 w 1428"/>
                <a:gd name="T13" fmla="*/ 192 h 1218"/>
                <a:gd name="T14" fmla="*/ 1088 w 1428"/>
                <a:gd name="T15" fmla="*/ 262 h 1218"/>
                <a:gd name="T16" fmla="*/ 982 w 1428"/>
                <a:gd name="T17" fmla="*/ 276 h 1218"/>
                <a:gd name="T18" fmla="*/ 994 w 1428"/>
                <a:gd name="T19" fmla="*/ 420 h 1218"/>
                <a:gd name="T20" fmla="*/ 1136 w 1428"/>
                <a:gd name="T21" fmla="*/ 428 h 1218"/>
                <a:gd name="T22" fmla="*/ 1174 w 1428"/>
                <a:gd name="T23" fmla="*/ 498 h 1218"/>
                <a:gd name="T24" fmla="*/ 1018 w 1428"/>
                <a:gd name="T25" fmla="*/ 540 h 1218"/>
                <a:gd name="T26" fmla="*/ 946 w 1428"/>
                <a:gd name="T27" fmla="*/ 626 h 1218"/>
                <a:gd name="T28" fmla="*/ 820 w 1428"/>
                <a:gd name="T29" fmla="*/ 664 h 1218"/>
                <a:gd name="T30" fmla="*/ 778 w 1428"/>
                <a:gd name="T31" fmla="*/ 722 h 1218"/>
                <a:gd name="T32" fmla="*/ 776 w 1428"/>
                <a:gd name="T33" fmla="*/ 774 h 1218"/>
                <a:gd name="T34" fmla="*/ 688 w 1428"/>
                <a:gd name="T35" fmla="*/ 860 h 1218"/>
                <a:gd name="T36" fmla="*/ 510 w 1428"/>
                <a:gd name="T37" fmla="*/ 882 h 1218"/>
                <a:gd name="T38" fmla="*/ 398 w 1428"/>
                <a:gd name="T39" fmla="*/ 934 h 1218"/>
                <a:gd name="T40" fmla="*/ 246 w 1428"/>
                <a:gd name="T41" fmla="*/ 872 h 1218"/>
                <a:gd name="T42" fmla="*/ 68 w 1428"/>
                <a:gd name="T43" fmla="*/ 854 h 1218"/>
                <a:gd name="T44" fmla="*/ 24 w 1428"/>
                <a:gd name="T45" fmla="*/ 906 h 1218"/>
                <a:gd name="T46" fmla="*/ 46 w 1428"/>
                <a:gd name="T47" fmla="*/ 980 h 1218"/>
                <a:gd name="T48" fmla="*/ 138 w 1428"/>
                <a:gd name="T49" fmla="*/ 966 h 1218"/>
                <a:gd name="T50" fmla="*/ 156 w 1428"/>
                <a:gd name="T51" fmla="*/ 1060 h 1218"/>
                <a:gd name="T52" fmla="*/ 196 w 1428"/>
                <a:gd name="T53" fmla="*/ 1112 h 1218"/>
                <a:gd name="T54" fmla="*/ 240 w 1428"/>
                <a:gd name="T55" fmla="*/ 1114 h 1218"/>
                <a:gd name="T56" fmla="*/ 342 w 1428"/>
                <a:gd name="T57" fmla="*/ 1074 h 1218"/>
                <a:gd name="T58" fmla="*/ 386 w 1428"/>
                <a:gd name="T59" fmla="*/ 1108 h 1218"/>
                <a:gd name="T60" fmla="*/ 340 w 1428"/>
                <a:gd name="T61" fmla="*/ 1208 h 1218"/>
                <a:gd name="T62" fmla="*/ 450 w 1428"/>
                <a:gd name="T63" fmla="*/ 1204 h 1218"/>
                <a:gd name="T64" fmla="*/ 522 w 1428"/>
                <a:gd name="T65" fmla="*/ 1092 h 1218"/>
                <a:gd name="T66" fmla="*/ 538 w 1428"/>
                <a:gd name="T67" fmla="*/ 1180 h 1218"/>
                <a:gd name="T68" fmla="*/ 614 w 1428"/>
                <a:gd name="T69" fmla="*/ 1216 h 1218"/>
                <a:gd name="T70" fmla="*/ 690 w 1428"/>
                <a:gd name="T71" fmla="*/ 1108 h 1218"/>
                <a:gd name="T72" fmla="*/ 752 w 1428"/>
                <a:gd name="T73" fmla="*/ 1064 h 1218"/>
                <a:gd name="T74" fmla="*/ 806 w 1428"/>
                <a:gd name="T75" fmla="*/ 1052 h 1218"/>
                <a:gd name="T76" fmla="*/ 860 w 1428"/>
                <a:gd name="T77" fmla="*/ 992 h 1218"/>
                <a:gd name="T78" fmla="*/ 914 w 1428"/>
                <a:gd name="T79" fmla="*/ 940 h 1218"/>
                <a:gd name="T80" fmla="*/ 958 w 1428"/>
                <a:gd name="T81" fmla="*/ 840 h 1218"/>
                <a:gd name="T82" fmla="*/ 992 w 1428"/>
                <a:gd name="T83" fmla="*/ 896 h 1218"/>
                <a:gd name="T84" fmla="*/ 1068 w 1428"/>
                <a:gd name="T85" fmla="*/ 848 h 1218"/>
                <a:gd name="T86" fmla="*/ 1122 w 1428"/>
                <a:gd name="T87" fmla="*/ 796 h 1218"/>
                <a:gd name="T88" fmla="*/ 1158 w 1428"/>
                <a:gd name="T89" fmla="*/ 828 h 1218"/>
                <a:gd name="T90" fmla="*/ 1206 w 1428"/>
                <a:gd name="T91" fmla="*/ 890 h 1218"/>
                <a:gd name="T92" fmla="*/ 1266 w 1428"/>
                <a:gd name="T93" fmla="*/ 832 h 1218"/>
                <a:gd name="T94" fmla="*/ 1356 w 1428"/>
                <a:gd name="T95" fmla="*/ 756 h 1218"/>
                <a:gd name="T96" fmla="*/ 1412 w 1428"/>
                <a:gd name="T97" fmla="*/ 712 h 1218"/>
                <a:gd name="T98" fmla="*/ 1386 w 1428"/>
                <a:gd name="T99" fmla="*/ 642 h 1218"/>
                <a:gd name="T100" fmla="*/ 1328 w 1428"/>
                <a:gd name="T101" fmla="*/ 630 h 1218"/>
                <a:gd name="T102" fmla="*/ 1276 w 1428"/>
                <a:gd name="T103" fmla="*/ 524 h 1218"/>
                <a:gd name="T104" fmla="*/ 1338 w 1428"/>
                <a:gd name="T105" fmla="*/ 512 h 1218"/>
                <a:gd name="T106" fmla="*/ 1298 w 1428"/>
                <a:gd name="T107" fmla="*/ 406 h 1218"/>
                <a:gd name="T108" fmla="*/ 1334 w 1428"/>
                <a:gd name="T109" fmla="*/ 368 h 1218"/>
                <a:gd name="T110" fmla="*/ 1386 w 1428"/>
                <a:gd name="T111" fmla="*/ 284 h 1218"/>
                <a:gd name="T112" fmla="*/ 1398 w 1428"/>
                <a:gd name="T113" fmla="*/ 186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28" h="1218">
                  <a:moveTo>
                    <a:pt x="1398" y="128"/>
                  </a:moveTo>
                  <a:lnTo>
                    <a:pt x="1394" y="112"/>
                  </a:lnTo>
                  <a:lnTo>
                    <a:pt x="1378" y="86"/>
                  </a:lnTo>
                  <a:lnTo>
                    <a:pt x="1366" y="80"/>
                  </a:lnTo>
                  <a:lnTo>
                    <a:pt x="1354" y="86"/>
                  </a:lnTo>
                  <a:lnTo>
                    <a:pt x="1348" y="100"/>
                  </a:lnTo>
                  <a:lnTo>
                    <a:pt x="1346" y="102"/>
                  </a:lnTo>
                  <a:lnTo>
                    <a:pt x="1344" y="102"/>
                  </a:lnTo>
                  <a:lnTo>
                    <a:pt x="1322" y="106"/>
                  </a:lnTo>
                  <a:lnTo>
                    <a:pt x="1318" y="108"/>
                  </a:lnTo>
                  <a:lnTo>
                    <a:pt x="1316" y="112"/>
                  </a:lnTo>
                  <a:lnTo>
                    <a:pt x="1310" y="116"/>
                  </a:lnTo>
                  <a:lnTo>
                    <a:pt x="1298" y="126"/>
                  </a:lnTo>
                  <a:lnTo>
                    <a:pt x="1296" y="128"/>
                  </a:lnTo>
                  <a:lnTo>
                    <a:pt x="1286" y="130"/>
                  </a:lnTo>
                  <a:lnTo>
                    <a:pt x="1276" y="126"/>
                  </a:lnTo>
                  <a:lnTo>
                    <a:pt x="1264" y="118"/>
                  </a:lnTo>
                  <a:lnTo>
                    <a:pt x="1262" y="116"/>
                  </a:lnTo>
                  <a:lnTo>
                    <a:pt x="1244" y="96"/>
                  </a:lnTo>
                  <a:lnTo>
                    <a:pt x="1240" y="90"/>
                  </a:lnTo>
                  <a:lnTo>
                    <a:pt x="1238" y="84"/>
                  </a:lnTo>
                  <a:lnTo>
                    <a:pt x="1238" y="62"/>
                  </a:lnTo>
                  <a:lnTo>
                    <a:pt x="1238" y="60"/>
                  </a:lnTo>
                  <a:lnTo>
                    <a:pt x="1242" y="56"/>
                  </a:lnTo>
                  <a:lnTo>
                    <a:pt x="1218" y="48"/>
                  </a:lnTo>
                  <a:lnTo>
                    <a:pt x="1218" y="56"/>
                  </a:lnTo>
                  <a:lnTo>
                    <a:pt x="1216" y="60"/>
                  </a:lnTo>
                  <a:lnTo>
                    <a:pt x="1210" y="64"/>
                  </a:lnTo>
                  <a:lnTo>
                    <a:pt x="1202" y="68"/>
                  </a:lnTo>
                  <a:lnTo>
                    <a:pt x="1200" y="68"/>
                  </a:lnTo>
                  <a:lnTo>
                    <a:pt x="1200" y="66"/>
                  </a:lnTo>
                  <a:lnTo>
                    <a:pt x="1188" y="64"/>
                  </a:lnTo>
                  <a:lnTo>
                    <a:pt x="1190" y="72"/>
                  </a:lnTo>
                  <a:lnTo>
                    <a:pt x="1170" y="60"/>
                  </a:lnTo>
                  <a:lnTo>
                    <a:pt x="1168" y="60"/>
                  </a:lnTo>
                  <a:lnTo>
                    <a:pt x="1168" y="58"/>
                  </a:lnTo>
                  <a:lnTo>
                    <a:pt x="1164" y="46"/>
                  </a:lnTo>
                  <a:lnTo>
                    <a:pt x="1162" y="32"/>
                  </a:lnTo>
                  <a:lnTo>
                    <a:pt x="1164" y="22"/>
                  </a:lnTo>
                  <a:lnTo>
                    <a:pt x="1166" y="16"/>
                  </a:lnTo>
                  <a:lnTo>
                    <a:pt x="1172" y="6"/>
                  </a:lnTo>
                  <a:lnTo>
                    <a:pt x="1170" y="0"/>
                  </a:lnTo>
                  <a:lnTo>
                    <a:pt x="1150" y="2"/>
                  </a:lnTo>
                  <a:lnTo>
                    <a:pt x="1142" y="4"/>
                  </a:lnTo>
                  <a:lnTo>
                    <a:pt x="1136" y="8"/>
                  </a:lnTo>
                  <a:lnTo>
                    <a:pt x="1132" y="14"/>
                  </a:lnTo>
                  <a:lnTo>
                    <a:pt x="1128" y="22"/>
                  </a:lnTo>
                  <a:lnTo>
                    <a:pt x="1116" y="40"/>
                  </a:lnTo>
                  <a:lnTo>
                    <a:pt x="1128" y="40"/>
                  </a:lnTo>
                  <a:lnTo>
                    <a:pt x="1130" y="40"/>
                  </a:lnTo>
                  <a:lnTo>
                    <a:pt x="1140" y="44"/>
                  </a:lnTo>
                  <a:lnTo>
                    <a:pt x="1142" y="44"/>
                  </a:lnTo>
                  <a:lnTo>
                    <a:pt x="1142" y="46"/>
                  </a:lnTo>
                  <a:lnTo>
                    <a:pt x="1142" y="48"/>
                  </a:lnTo>
                  <a:lnTo>
                    <a:pt x="1144" y="64"/>
                  </a:lnTo>
                  <a:lnTo>
                    <a:pt x="1150" y="80"/>
                  </a:lnTo>
                  <a:lnTo>
                    <a:pt x="1150" y="82"/>
                  </a:lnTo>
                  <a:lnTo>
                    <a:pt x="1150" y="84"/>
                  </a:lnTo>
                  <a:lnTo>
                    <a:pt x="1122" y="136"/>
                  </a:lnTo>
                  <a:lnTo>
                    <a:pt x="1120" y="142"/>
                  </a:lnTo>
                  <a:lnTo>
                    <a:pt x="1118" y="154"/>
                  </a:lnTo>
                  <a:lnTo>
                    <a:pt x="1114" y="190"/>
                  </a:lnTo>
                  <a:lnTo>
                    <a:pt x="1114" y="192"/>
                  </a:lnTo>
                  <a:lnTo>
                    <a:pt x="1104" y="212"/>
                  </a:lnTo>
                  <a:lnTo>
                    <a:pt x="1110" y="220"/>
                  </a:lnTo>
                  <a:lnTo>
                    <a:pt x="1110" y="222"/>
                  </a:lnTo>
                  <a:lnTo>
                    <a:pt x="1110" y="236"/>
                  </a:lnTo>
                  <a:lnTo>
                    <a:pt x="1110" y="242"/>
                  </a:lnTo>
                  <a:lnTo>
                    <a:pt x="1108" y="244"/>
                  </a:lnTo>
                  <a:lnTo>
                    <a:pt x="1106" y="244"/>
                  </a:lnTo>
                  <a:lnTo>
                    <a:pt x="1098" y="250"/>
                  </a:lnTo>
                  <a:lnTo>
                    <a:pt x="1088" y="262"/>
                  </a:lnTo>
                  <a:lnTo>
                    <a:pt x="1052" y="302"/>
                  </a:lnTo>
                  <a:lnTo>
                    <a:pt x="1050" y="304"/>
                  </a:lnTo>
                  <a:lnTo>
                    <a:pt x="1048" y="304"/>
                  </a:lnTo>
                  <a:lnTo>
                    <a:pt x="1046" y="302"/>
                  </a:lnTo>
                  <a:lnTo>
                    <a:pt x="1030" y="292"/>
                  </a:lnTo>
                  <a:lnTo>
                    <a:pt x="1020" y="282"/>
                  </a:lnTo>
                  <a:lnTo>
                    <a:pt x="1014" y="280"/>
                  </a:lnTo>
                  <a:lnTo>
                    <a:pt x="1008" y="278"/>
                  </a:lnTo>
                  <a:lnTo>
                    <a:pt x="982" y="276"/>
                  </a:lnTo>
                  <a:lnTo>
                    <a:pt x="982" y="314"/>
                  </a:lnTo>
                  <a:lnTo>
                    <a:pt x="966" y="384"/>
                  </a:lnTo>
                  <a:lnTo>
                    <a:pt x="964" y="392"/>
                  </a:lnTo>
                  <a:lnTo>
                    <a:pt x="964" y="402"/>
                  </a:lnTo>
                  <a:lnTo>
                    <a:pt x="962" y="432"/>
                  </a:lnTo>
                  <a:lnTo>
                    <a:pt x="968" y="440"/>
                  </a:lnTo>
                  <a:lnTo>
                    <a:pt x="974" y="430"/>
                  </a:lnTo>
                  <a:lnTo>
                    <a:pt x="974" y="428"/>
                  </a:lnTo>
                  <a:lnTo>
                    <a:pt x="994" y="420"/>
                  </a:lnTo>
                  <a:lnTo>
                    <a:pt x="1044" y="428"/>
                  </a:lnTo>
                  <a:lnTo>
                    <a:pt x="1050" y="420"/>
                  </a:lnTo>
                  <a:lnTo>
                    <a:pt x="1058" y="408"/>
                  </a:lnTo>
                  <a:lnTo>
                    <a:pt x="1060" y="406"/>
                  </a:lnTo>
                  <a:lnTo>
                    <a:pt x="1080" y="402"/>
                  </a:lnTo>
                  <a:lnTo>
                    <a:pt x="1106" y="400"/>
                  </a:lnTo>
                  <a:lnTo>
                    <a:pt x="1112" y="404"/>
                  </a:lnTo>
                  <a:lnTo>
                    <a:pt x="1120" y="410"/>
                  </a:lnTo>
                  <a:lnTo>
                    <a:pt x="1136" y="428"/>
                  </a:lnTo>
                  <a:lnTo>
                    <a:pt x="1158" y="440"/>
                  </a:lnTo>
                  <a:lnTo>
                    <a:pt x="1174" y="452"/>
                  </a:lnTo>
                  <a:lnTo>
                    <a:pt x="1184" y="462"/>
                  </a:lnTo>
                  <a:lnTo>
                    <a:pt x="1190" y="472"/>
                  </a:lnTo>
                  <a:lnTo>
                    <a:pt x="1192" y="480"/>
                  </a:lnTo>
                  <a:lnTo>
                    <a:pt x="1190" y="488"/>
                  </a:lnTo>
                  <a:lnTo>
                    <a:pt x="1186" y="492"/>
                  </a:lnTo>
                  <a:lnTo>
                    <a:pt x="1184" y="496"/>
                  </a:lnTo>
                  <a:lnTo>
                    <a:pt x="1174" y="498"/>
                  </a:lnTo>
                  <a:lnTo>
                    <a:pt x="1172" y="498"/>
                  </a:lnTo>
                  <a:lnTo>
                    <a:pt x="1126" y="498"/>
                  </a:lnTo>
                  <a:lnTo>
                    <a:pt x="1112" y="498"/>
                  </a:lnTo>
                  <a:lnTo>
                    <a:pt x="1102" y="500"/>
                  </a:lnTo>
                  <a:lnTo>
                    <a:pt x="1084" y="512"/>
                  </a:lnTo>
                  <a:lnTo>
                    <a:pt x="1054" y="532"/>
                  </a:lnTo>
                  <a:lnTo>
                    <a:pt x="1042" y="536"/>
                  </a:lnTo>
                  <a:lnTo>
                    <a:pt x="1034" y="538"/>
                  </a:lnTo>
                  <a:lnTo>
                    <a:pt x="1018" y="540"/>
                  </a:lnTo>
                  <a:lnTo>
                    <a:pt x="1010" y="580"/>
                  </a:lnTo>
                  <a:lnTo>
                    <a:pt x="1004" y="596"/>
                  </a:lnTo>
                  <a:lnTo>
                    <a:pt x="1000" y="602"/>
                  </a:lnTo>
                  <a:lnTo>
                    <a:pt x="996" y="606"/>
                  </a:lnTo>
                  <a:lnTo>
                    <a:pt x="990" y="610"/>
                  </a:lnTo>
                  <a:lnTo>
                    <a:pt x="984" y="614"/>
                  </a:lnTo>
                  <a:lnTo>
                    <a:pt x="966" y="620"/>
                  </a:lnTo>
                  <a:lnTo>
                    <a:pt x="956" y="622"/>
                  </a:lnTo>
                  <a:lnTo>
                    <a:pt x="946" y="626"/>
                  </a:lnTo>
                  <a:lnTo>
                    <a:pt x="926" y="634"/>
                  </a:lnTo>
                  <a:lnTo>
                    <a:pt x="914" y="664"/>
                  </a:lnTo>
                  <a:lnTo>
                    <a:pt x="912" y="664"/>
                  </a:lnTo>
                  <a:lnTo>
                    <a:pt x="910" y="664"/>
                  </a:lnTo>
                  <a:lnTo>
                    <a:pt x="874" y="680"/>
                  </a:lnTo>
                  <a:lnTo>
                    <a:pt x="872" y="680"/>
                  </a:lnTo>
                  <a:lnTo>
                    <a:pt x="854" y="676"/>
                  </a:lnTo>
                  <a:lnTo>
                    <a:pt x="834" y="670"/>
                  </a:lnTo>
                  <a:lnTo>
                    <a:pt x="820" y="664"/>
                  </a:lnTo>
                  <a:lnTo>
                    <a:pt x="814" y="662"/>
                  </a:lnTo>
                  <a:lnTo>
                    <a:pt x="806" y="660"/>
                  </a:lnTo>
                  <a:lnTo>
                    <a:pt x="798" y="660"/>
                  </a:lnTo>
                  <a:lnTo>
                    <a:pt x="790" y="662"/>
                  </a:lnTo>
                  <a:lnTo>
                    <a:pt x="784" y="672"/>
                  </a:lnTo>
                  <a:lnTo>
                    <a:pt x="778" y="684"/>
                  </a:lnTo>
                  <a:lnTo>
                    <a:pt x="776" y="698"/>
                  </a:lnTo>
                  <a:lnTo>
                    <a:pt x="776" y="710"/>
                  </a:lnTo>
                  <a:lnTo>
                    <a:pt x="778" y="722"/>
                  </a:lnTo>
                  <a:lnTo>
                    <a:pt x="782" y="728"/>
                  </a:lnTo>
                  <a:lnTo>
                    <a:pt x="786" y="728"/>
                  </a:lnTo>
                  <a:lnTo>
                    <a:pt x="794" y="724"/>
                  </a:lnTo>
                  <a:lnTo>
                    <a:pt x="794" y="748"/>
                  </a:lnTo>
                  <a:lnTo>
                    <a:pt x="794" y="756"/>
                  </a:lnTo>
                  <a:lnTo>
                    <a:pt x="792" y="760"/>
                  </a:lnTo>
                  <a:lnTo>
                    <a:pt x="790" y="764"/>
                  </a:lnTo>
                  <a:lnTo>
                    <a:pt x="786" y="768"/>
                  </a:lnTo>
                  <a:lnTo>
                    <a:pt x="776" y="774"/>
                  </a:lnTo>
                  <a:lnTo>
                    <a:pt x="764" y="778"/>
                  </a:lnTo>
                  <a:lnTo>
                    <a:pt x="758" y="780"/>
                  </a:lnTo>
                  <a:lnTo>
                    <a:pt x="750" y="786"/>
                  </a:lnTo>
                  <a:lnTo>
                    <a:pt x="738" y="798"/>
                  </a:lnTo>
                  <a:lnTo>
                    <a:pt x="724" y="818"/>
                  </a:lnTo>
                  <a:lnTo>
                    <a:pt x="708" y="844"/>
                  </a:lnTo>
                  <a:lnTo>
                    <a:pt x="706" y="844"/>
                  </a:lnTo>
                  <a:lnTo>
                    <a:pt x="682" y="860"/>
                  </a:lnTo>
                  <a:lnTo>
                    <a:pt x="688" y="860"/>
                  </a:lnTo>
                  <a:lnTo>
                    <a:pt x="688" y="862"/>
                  </a:lnTo>
                  <a:lnTo>
                    <a:pt x="688" y="864"/>
                  </a:lnTo>
                  <a:lnTo>
                    <a:pt x="686" y="868"/>
                  </a:lnTo>
                  <a:lnTo>
                    <a:pt x="678" y="868"/>
                  </a:lnTo>
                  <a:lnTo>
                    <a:pt x="610" y="868"/>
                  </a:lnTo>
                  <a:lnTo>
                    <a:pt x="584" y="868"/>
                  </a:lnTo>
                  <a:lnTo>
                    <a:pt x="558" y="870"/>
                  </a:lnTo>
                  <a:lnTo>
                    <a:pt x="532" y="874"/>
                  </a:lnTo>
                  <a:lnTo>
                    <a:pt x="510" y="882"/>
                  </a:lnTo>
                  <a:lnTo>
                    <a:pt x="488" y="890"/>
                  </a:lnTo>
                  <a:lnTo>
                    <a:pt x="468" y="900"/>
                  </a:lnTo>
                  <a:lnTo>
                    <a:pt x="450" y="914"/>
                  </a:lnTo>
                  <a:lnTo>
                    <a:pt x="434" y="928"/>
                  </a:lnTo>
                  <a:lnTo>
                    <a:pt x="432" y="930"/>
                  </a:lnTo>
                  <a:lnTo>
                    <a:pt x="430" y="930"/>
                  </a:lnTo>
                  <a:lnTo>
                    <a:pt x="402" y="934"/>
                  </a:lnTo>
                  <a:lnTo>
                    <a:pt x="400" y="934"/>
                  </a:lnTo>
                  <a:lnTo>
                    <a:pt x="398" y="934"/>
                  </a:lnTo>
                  <a:lnTo>
                    <a:pt x="390" y="916"/>
                  </a:lnTo>
                  <a:lnTo>
                    <a:pt x="362" y="922"/>
                  </a:lnTo>
                  <a:lnTo>
                    <a:pt x="350" y="922"/>
                  </a:lnTo>
                  <a:lnTo>
                    <a:pt x="336" y="920"/>
                  </a:lnTo>
                  <a:lnTo>
                    <a:pt x="320" y="916"/>
                  </a:lnTo>
                  <a:lnTo>
                    <a:pt x="304" y="908"/>
                  </a:lnTo>
                  <a:lnTo>
                    <a:pt x="290" y="900"/>
                  </a:lnTo>
                  <a:lnTo>
                    <a:pt x="274" y="892"/>
                  </a:lnTo>
                  <a:lnTo>
                    <a:pt x="246" y="872"/>
                  </a:lnTo>
                  <a:lnTo>
                    <a:pt x="238" y="866"/>
                  </a:lnTo>
                  <a:lnTo>
                    <a:pt x="226" y="860"/>
                  </a:lnTo>
                  <a:lnTo>
                    <a:pt x="214" y="856"/>
                  </a:lnTo>
                  <a:lnTo>
                    <a:pt x="202" y="854"/>
                  </a:lnTo>
                  <a:lnTo>
                    <a:pt x="176" y="852"/>
                  </a:lnTo>
                  <a:lnTo>
                    <a:pt x="148" y="856"/>
                  </a:lnTo>
                  <a:lnTo>
                    <a:pt x="116" y="858"/>
                  </a:lnTo>
                  <a:lnTo>
                    <a:pt x="86" y="856"/>
                  </a:lnTo>
                  <a:lnTo>
                    <a:pt x="68" y="854"/>
                  </a:lnTo>
                  <a:lnTo>
                    <a:pt x="48" y="852"/>
                  </a:lnTo>
                  <a:lnTo>
                    <a:pt x="2" y="838"/>
                  </a:lnTo>
                  <a:lnTo>
                    <a:pt x="0" y="844"/>
                  </a:lnTo>
                  <a:lnTo>
                    <a:pt x="2" y="844"/>
                  </a:lnTo>
                  <a:lnTo>
                    <a:pt x="2" y="852"/>
                  </a:lnTo>
                  <a:lnTo>
                    <a:pt x="10" y="868"/>
                  </a:lnTo>
                  <a:lnTo>
                    <a:pt x="26" y="888"/>
                  </a:lnTo>
                  <a:lnTo>
                    <a:pt x="28" y="892"/>
                  </a:lnTo>
                  <a:lnTo>
                    <a:pt x="24" y="906"/>
                  </a:lnTo>
                  <a:lnTo>
                    <a:pt x="24" y="908"/>
                  </a:lnTo>
                  <a:lnTo>
                    <a:pt x="14" y="920"/>
                  </a:lnTo>
                  <a:lnTo>
                    <a:pt x="24" y="930"/>
                  </a:lnTo>
                  <a:lnTo>
                    <a:pt x="30" y="936"/>
                  </a:lnTo>
                  <a:lnTo>
                    <a:pt x="30" y="940"/>
                  </a:lnTo>
                  <a:lnTo>
                    <a:pt x="34" y="956"/>
                  </a:lnTo>
                  <a:lnTo>
                    <a:pt x="46" y="968"/>
                  </a:lnTo>
                  <a:lnTo>
                    <a:pt x="46" y="970"/>
                  </a:lnTo>
                  <a:lnTo>
                    <a:pt x="46" y="980"/>
                  </a:lnTo>
                  <a:lnTo>
                    <a:pt x="46" y="988"/>
                  </a:lnTo>
                  <a:lnTo>
                    <a:pt x="54" y="994"/>
                  </a:lnTo>
                  <a:lnTo>
                    <a:pt x="58" y="992"/>
                  </a:lnTo>
                  <a:lnTo>
                    <a:pt x="60" y="990"/>
                  </a:lnTo>
                  <a:lnTo>
                    <a:pt x="64" y="982"/>
                  </a:lnTo>
                  <a:lnTo>
                    <a:pt x="72" y="980"/>
                  </a:lnTo>
                  <a:lnTo>
                    <a:pt x="78" y="976"/>
                  </a:lnTo>
                  <a:lnTo>
                    <a:pt x="120" y="972"/>
                  </a:lnTo>
                  <a:lnTo>
                    <a:pt x="138" y="966"/>
                  </a:lnTo>
                  <a:lnTo>
                    <a:pt x="142" y="964"/>
                  </a:lnTo>
                  <a:lnTo>
                    <a:pt x="150" y="984"/>
                  </a:lnTo>
                  <a:lnTo>
                    <a:pt x="150" y="990"/>
                  </a:lnTo>
                  <a:lnTo>
                    <a:pt x="148" y="996"/>
                  </a:lnTo>
                  <a:lnTo>
                    <a:pt x="126" y="1028"/>
                  </a:lnTo>
                  <a:lnTo>
                    <a:pt x="126" y="1034"/>
                  </a:lnTo>
                  <a:lnTo>
                    <a:pt x="138" y="1044"/>
                  </a:lnTo>
                  <a:lnTo>
                    <a:pt x="148" y="1052"/>
                  </a:lnTo>
                  <a:lnTo>
                    <a:pt x="156" y="1060"/>
                  </a:lnTo>
                  <a:lnTo>
                    <a:pt x="162" y="1064"/>
                  </a:lnTo>
                  <a:lnTo>
                    <a:pt x="170" y="1068"/>
                  </a:lnTo>
                  <a:lnTo>
                    <a:pt x="178" y="1076"/>
                  </a:lnTo>
                  <a:lnTo>
                    <a:pt x="178" y="1078"/>
                  </a:lnTo>
                  <a:lnTo>
                    <a:pt x="186" y="1082"/>
                  </a:lnTo>
                  <a:lnTo>
                    <a:pt x="190" y="1082"/>
                  </a:lnTo>
                  <a:lnTo>
                    <a:pt x="192" y="1092"/>
                  </a:lnTo>
                  <a:lnTo>
                    <a:pt x="194" y="1100"/>
                  </a:lnTo>
                  <a:lnTo>
                    <a:pt x="196" y="1112"/>
                  </a:lnTo>
                  <a:lnTo>
                    <a:pt x="216" y="1116"/>
                  </a:lnTo>
                  <a:lnTo>
                    <a:pt x="218" y="1116"/>
                  </a:lnTo>
                  <a:lnTo>
                    <a:pt x="218" y="1118"/>
                  </a:lnTo>
                  <a:lnTo>
                    <a:pt x="220" y="1120"/>
                  </a:lnTo>
                  <a:lnTo>
                    <a:pt x="226" y="1130"/>
                  </a:lnTo>
                  <a:lnTo>
                    <a:pt x="242" y="1136"/>
                  </a:lnTo>
                  <a:lnTo>
                    <a:pt x="252" y="1130"/>
                  </a:lnTo>
                  <a:lnTo>
                    <a:pt x="250" y="1124"/>
                  </a:lnTo>
                  <a:lnTo>
                    <a:pt x="240" y="1114"/>
                  </a:lnTo>
                  <a:lnTo>
                    <a:pt x="242" y="1112"/>
                  </a:lnTo>
                  <a:lnTo>
                    <a:pt x="250" y="1094"/>
                  </a:lnTo>
                  <a:lnTo>
                    <a:pt x="270" y="1094"/>
                  </a:lnTo>
                  <a:lnTo>
                    <a:pt x="270" y="1096"/>
                  </a:lnTo>
                  <a:lnTo>
                    <a:pt x="298" y="1104"/>
                  </a:lnTo>
                  <a:lnTo>
                    <a:pt x="314" y="1102"/>
                  </a:lnTo>
                  <a:lnTo>
                    <a:pt x="326" y="1092"/>
                  </a:lnTo>
                  <a:lnTo>
                    <a:pt x="334" y="1080"/>
                  </a:lnTo>
                  <a:lnTo>
                    <a:pt x="342" y="1074"/>
                  </a:lnTo>
                  <a:lnTo>
                    <a:pt x="348" y="1070"/>
                  </a:lnTo>
                  <a:lnTo>
                    <a:pt x="354" y="1072"/>
                  </a:lnTo>
                  <a:lnTo>
                    <a:pt x="360" y="1070"/>
                  </a:lnTo>
                  <a:lnTo>
                    <a:pt x="368" y="1072"/>
                  </a:lnTo>
                  <a:lnTo>
                    <a:pt x="374" y="1072"/>
                  </a:lnTo>
                  <a:lnTo>
                    <a:pt x="374" y="1076"/>
                  </a:lnTo>
                  <a:lnTo>
                    <a:pt x="378" y="1084"/>
                  </a:lnTo>
                  <a:lnTo>
                    <a:pt x="382" y="1096"/>
                  </a:lnTo>
                  <a:lnTo>
                    <a:pt x="386" y="1108"/>
                  </a:lnTo>
                  <a:lnTo>
                    <a:pt x="386" y="1110"/>
                  </a:lnTo>
                  <a:lnTo>
                    <a:pt x="382" y="1124"/>
                  </a:lnTo>
                  <a:lnTo>
                    <a:pt x="368" y="1140"/>
                  </a:lnTo>
                  <a:lnTo>
                    <a:pt x="366" y="1142"/>
                  </a:lnTo>
                  <a:lnTo>
                    <a:pt x="338" y="1154"/>
                  </a:lnTo>
                  <a:lnTo>
                    <a:pt x="334" y="1162"/>
                  </a:lnTo>
                  <a:lnTo>
                    <a:pt x="330" y="1186"/>
                  </a:lnTo>
                  <a:lnTo>
                    <a:pt x="332" y="1196"/>
                  </a:lnTo>
                  <a:lnTo>
                    <a:pt x="340" y="1208"/>
                  </a:lnTo>
                  <a:lnTo>
                    <a:pt x="342" y="1212"/>
                  </a:lnTo>
                  <a:lnTo>
                    <a:pt x="352" y="1218"/>
                  </a:lnTo>
                  <a:lnTo>
                    <a:pt x="386" y="1218"/>
                  </a:lnTo>
                  <a:lnTo>
                    <a:pt x="414" y="1214"/>
                  </a:lnTo>
                  <a:lnTo>
                    <a:pt x="418" y="1210"/>
                  </a:lnTo>
                  <a:lnTo>
                    <a:pt x="424" y="1204"/>
                  </a:lnTo>
                  <a:lnTo>
                    <a:pt x="428" y="1204"/>
                  </a:lnTo>
                  <a:lnTo>
                    <a:pt x="448" y="1206"/>
                  </a:lnTo>
                  <a:lnTo>
                    <a:pt x="450" y="1204"/>
                  </a:lnTo>
                  <a:lnTo>
                    <a:pt x="448" y="1196"/>
                  </a:lnTo>
                  <a:lnTo>
                    <a:pt x="450" y="1188"/>
                  </a:lnTo>
                  <a:lnTo>
                    <a:pt x="458" y="1174"/>
                  </a:lnTo>
                  <a:lnTo>
                    <a:pt x="458" y="1148"/>
                  </a:lnTo>
                  <a:lnTo>
                    <a:pt x="474" y="1106"/>
                  </a:lnTo>
                  <a:lnTo>
                    <a:pt x="474" y="1104"/>
                  </a:lnTo>
                  <a:lnTo>
                    <a:pt x="500" y="1084"/>
                  </a:lnTo>
                  <a:lnTo>
                    <a:pt x="502" y="1082"/>
                  </a:lnTo>
                  <a:lnTo>
                    <a:pt x="522" y="1092"/>
                  </a:lnTo>
                  <a:lnTo>
                    <a:pt x="536" y="1102"/>
                  </a:lnTo>
                  <a:lnTo>
                    <a:pt x="538" y="1108"/>
                  </a:lnTo>
                  <a:lnTo>
                    <a:pt x="540" y="1110"/>
                  </a:lnTo>
                  <a:lnTo>
                    <a:pt x="538" y="1128"/>
                  </a:lnTo>
                  <a:lnTo>
                    <a:pt x="530" y="1140"/>
                  </a:lnTo>
                  <a:lnTo>
                    <a:pt x="526" y="1156"/>
                  </a:lnTo>
                  <a:lnTo>
                    <a:pt x="526" y="1172"/>
                  </a:lnTo>
                  <a:lnTo>
                    <a:pt x="530" y="1180"/>
                  </a:lnTo>
                  <a:lnTo>
                    <a:pt x="538" y="1180"/>
                  </a:lnTo>
                  <a:lnTo>
                    <a:pt x="540" y="1180"/>
                  </a:lnTo>
                  <a:lnTo>
                    <a:pt x="552" y="1180"/>
                  </a:lnTo>
                  <a:lnTo>
                    <a:pt x="556" y="1182"/>
                  </a:lnTo>
                  <a:lnTo>
                    <a:pt x="560" y="1186"/>
                  </a:lnTo>
                  <a:lnTo>
                    <a:pt x="566" y="1196"/>
                  </a:lnTo>
                  <a:lnTo>
                    <a:pt x="572" y="1200"/>
                  </a:lnTo>
                  <a:lnTo>
                    <a:pt x="574" y="1200"/>
                  </a:lnTo>
                  <a:lnTo>
                    <a:pt x="602" y="1212"/>
                  </a:lnTo>
                  <a:lnTo>
                    <a:pt x="614" y="1216"/>
                  </a:lnTo>
                  <a:lnTo>
                    <a:pt x="630" y="1214"/>
                  </a:lnTo>
                  <a:lnTo>
                    <a:pt x="638" y="1204"/>
                  </a:lnTo>
                  <a:lnTo>
                    <a:pt x="646" y="1164"/>
                  </a:lnTo>
                  <a:lnTo>
                    <a:pt x="648" y="1144"/>
                  </a:lnTo>
                  <a:lnTo>
                    <a:pt x="648" y="1142"/>
                  </a:lnTo>
                  <a:lnTo>
                    <a:pt x="650" y="1140"/>
                  </a:lnTo>
                  <a:lnTo>
                    <a:pt x="666" y="1128"/>
                  </a:lnTo>
                  <a:lnTo>
                    <a:pt x="674" y="1116"/>
                  </a:lnTo>
                  <a:lnTo>
                    <a:pt x="690" y="1108"/>
                  </a:lnTo>
                  <a:lnTo>
                    <a:pt x="700" y="1102"/>
                  </a:lnTo>
                  <a:lnTo>
                    <a:pt x="712" y="1098"/>
                  </a:lnTo>
                  <a:lnTo>
                    <a:pt x="706" y="1074"/>
                  </a:lnTo>
                  <a:lnTo>
                    <a:pt x="734" y="1076"/>
                  </a:lnTo>
                  <a:lnTo>
                    <a:pt x="734" y="1078"/>
                  </a:lnTo>
                  <a:lnTo>
                    <a:pt x="748" y="1084"/>
                  </a:lnTo>
                  <a:lnTo>
                    <a:pt x="748" y="1082"/>
                  </a:lnTo>
                  <a:lnTo>
                    <a:pt x="752" y="1068"/>
                  </a:lnTo>
                  <a:lnTo>
                    <a:pt x="752" y="1064"/>
                  </a:lnTo>
                  <a:lnTo>
                    <a:pt x="754" y="1066"/>
                  </a:lnTo>
                  <a:lnTo>
                    <a:pt x="756" y="1066"/>
                  </a:lnTo>
                  <a:lnTo>
                    <a:pt x="768" y="1068"/>
                  </a:lnTo>
                  <a:lnTo>
                    <a:pt x="774" y="1068"/>
                  </a:lnTo>
                  <a:lnTo>
                    <a:pt x="786" y="1056"/>
                  </a:lnTo>
                  <a:lnTo>
                    <a:pt x="788" y="1056"/>
                  </a:lnTo>
                  <a:lnTo>
                    <a:pt x="788" y="1054"/>
                  </a:lnTo>
                  <a:lnTo>
                    <a:pt x="790" y="1054"/>
                  </a:lnTo>
                  <a:lnTo>
                    <a:pt x="806" y="1052"/>
                  </a:lnTo>
                  <a:lnTo>
                    <a:pt x="818" y="1038"/>
                  </a:lnTo>
                  <a:lnTo>
                    <a:pt x="826" y="1028"/>
                  </a:lnTo>
                  <a:lnTo>
                    <a:pt x="826" y="1016"/>
                  </a:lnTo>
                  <a:lnTo>
                    <a:pt x="828" y="1010"/>
                  </a:lnTo>
                  <a:lnTo>
                    <a:pt x="834" y="1004"/>
                  </a:lnTo>
                  <a:lnTo>
                    <a:pt x="836" y="1004"/>
                  </a:lnTo>
                  <a:lnTo>
                    <a:pt x="850" y="1006"/>
                  </a:lnTo>
                  <a:lnTo>
                    <a:pt x="858" y="1002"/>
                  </a:lnTo>
                  <a:lnTo>
                    <a:pt x="860" y="992"/>
                  </a:lnTo>
                  <a:lnTo>
                    <a:pt x="876" y="986"/>
                  </a:lnTo>
                  <a:lnTo>
                    <a:pt x="878" y="986"/>
                  </a:lnTo>
                  <a:lnTo>
                    <a:pt x="898" y="988"/>
                  </a:lnTo>
                  <a:lnTo>
                    <a:pt x="914" y="984"/>
                  </a:lnTo>
                  <a:lnTo>
                    <a:pt x="922" y="976"/>
                  </a:lnTo>
                  <a:lnTo>
                    <a:pt x="930" y="962"/>
                  </a:lnTo>
                  <a:lnTo>
                    <a:pt x="918" y="950"/>
                  </a:lnTo>
                  <a:lnTo>
                    <a:pt x="918" y="948"/>
                  </a:lnTo>
                  <a:lnTo>
                    <a:pt x="914" y="940"/>
                  </a:lnTo>
                  <a:lnTo>
                    <a:pt x="912" y="924"/>
                  </a:lnTo>
                  <a:lnTo>
                    <a:pt x="918" y="912"/>
                  </a:lnTo>
                  <a:lnTo>
                    <a:pt x="920" y="904"/>
                  </a:lnTo>
                  <a:lnTo>
                    <a:pt x="928" y="896"/>
                  </a:lnTo>
                  <a:lnTo>
                    <a:pt x="936" y="878"/>
                  </a:lnTo>
                  <a:lnTo>
                    <a:pt x="936" y="876"/>
                  </a:lnTo>
                  <a:lnTo>
                    <a:pt x="938" y="876"/>
                  </a:lnTo>
                  <a:lnTo>
                    <a:pt x="946" y="864"/>
                  </a:lnTo>
                  <a:lnTo>
                    <a:pt x="958" y="840"/>
                  </a:lnTo>
                  <a:lnTo>
                    <a:pt x="968" y="856"/>
                  </a:lnTo>
                  <a:lnTo>
                    <a:pt x="970" y="856"/>
                  </a:lnTo>
                  <a:lnTo>
                    <a:pt x="970" y="858"/>
                  </a:lnTo>
                  <a:lnTo>
                    <a:pt x="974" y="874"/>
                  </a:lnTo>
                  <a:lnTo>
                    <a:pt x="976" y="890"/>
                  </a:lnTo>
                  <a:lnTo>
                    <a:pt x="986" y="896"/>
                  </a:lnTo>
                  <a:lnTo>
                    <a:pt x="988" y="896"/>
                  </a:lnTo>
                  <a:lnTo>
                    <a:pt x="990" y="896"/>
                  </a:lnTo>
                  <a:lnTo>
                    <a:pt x="992" y="896"/>
                  </a:lnTo>
                  <a:lnTo>
                    <a:pt x="1002" y="880"/>
                  </a:lnTo>
                  <a:lnTo>
                    <a:pt x="1006" y="864"/>
                  </a:lnTo>
                  <a:lnTo>
                    <a:pt x="1010" y="864"/>
                  </a:lnTo>
                  <a:lnTo>
                    <a:pt x="1012" y="864"/>
                  </a:lnTo>
                  <a:lnTo>
                    <a:pt x="1034" y="872"/>
                  </a:lnTo>
                  <a:lnTo>
                    <a:pt x="1046" y="864"/>
                  </a:lnTo>
                  <a:lnTo>
                    <a:pt x="1048" y="864"/>
                  </a:lnTo>
                  <a:lnTo>
                    <a:pt x="1060" y="862"/>
                  </a:lnTo>
                  <a:lnTo>
                    <a:pt x="1068" y="848"/>
                  </a:lnTo>
                  <a:lnTo>
                    <a:pt x="1068" y="832"/>
                  </a:lnTo>
                  <a:lnTo>
                    <a:pt x="1074" y="806"/>
                  </a:lnTo>
                  <a:lnTo>
                    <a:pt x="1074" y="808"/>
                  </a:lnTo>
                  <a:lnTo>
                    <a:pt x="1078" y="808"/>
                  </a:lnTo>
                  <a:lnTo>
                    <a:pt x="1094" y="812"/>
                  </a:lnTo>
                  <a:lnTo>
                    <a:pt x="1102" y="796"/>
                  </a:lnTo>
                  <a:lnTo>
                    <a:pt x="1104" y="796"/>
                  </a:lnTo>
                  <a:lnTo>
                    <a:pt x="1106" y="796"/>
                  </a:lnTo>
                  <a:lnTo>
                    <a:pt x="1122" y="796"/>
                  </a:lnTo>
                  <a:lnTo>
                    <a:pt x="1124" y="796"/>
                  </a:lnTo>
                  <a:lnTo>
                    <a:pt x="1126" y="796"/>
                  </a:lnTo>
                  <a:lnTo>
                    <a:pt x="1134" y="808"/>
                  </a:lnTo>
                  <a:lnTo>
                    <a:pt x="1134" y="810"/>
                  </a:lnTo>
                  <a:lnTo>
                    <a:pt x="1134" y="812"/>
                  </a:lnTo>
                  <a:lnTo>
                    <a:pt x="1136" y="828"/>
                  </a:lnTo>
                  <a:lnTo>
                    <a:pt x="1144" y="834"/>
                  </a:lnTo>
                  <a:lnTo>
                    <a:pt x="1154" y="824"/>
                  </a:lnTo>
                  <a:lnTo>
                    <a:pt x="1158" y="828"/>
                  </a:lnTo>
                  <a:lnTo>
                    <a:pt x="1162" y="834"/>
                  </a:lnTo>
                  <a:lnTo>
                    <a:pt x="1162" y="840"/>
                  </a:lnTo>
                  <a:lnTo>
                    <a:pt x="1162" y="854"/>
                  </a:lnTo>
                  <a:lnTo>
                    <a:pt x="1158" y="868"/>
                  </a:lnTo>
                  <a:lnTo>
                    <a:pt x="1162" y="876"/>
                  </a:lnTo>
                  <a:lnTo>
                    <a:pt x="1170" y="884"/>
                  </a:lnTo>
                  <a:lnTo>
                    <a:pt x="1202" y="888"/>
                  </a:lnTo>
                  <a:lnTo>
                    <a:pt x="1204" y="890"/>
                  </a:lnTo>
                  <a:lnTo>
                    <a:pt x="1206" y="890"/>
                  </a:lnTo>
                  <a:lnTo>
                    <a:pt x="1208" y="892"/>
                  </a:lnTo>
                  <a:lnTo>
                    <a:pt x="1218" y="880"/>
                  </a:lnTo>
                  <a:lnTo>
                    <a:pt x="1226" y="872"/>
                  </a:lnTo>
                  <a:lnTo>
                    <a:pt x="1222" y="860"/>
                  </a:lnTo>
                  <a:lnTo>
                    <a:pt x="1214" y="808"/>
                  </a:lnTo>
                  <a:lnTo>
                    <a:pt x="1238" y="820"/>
                  </a:lnTo>
                  <a:lnTo>
                    <a:pt x="1250" y="832"/>
                  </a:lnTo>
                  <a:lnTo>
                    <a:pt x="1256" y="838"/>
                  </a:lnTo>
                  <a:lnTo>
                    <a:pt x="1266" y="832"/>
                  </a:lnTo>
                  <a:lnTo>
                    <a:pt x="1298" y="796"/>
                  </a:lnTo>
                  <a:lnTo>
                    <a:pt x="1300" y="796"/>
                  </a:lnTo>
                  <a:lnTo>
                    <a:pt x="1312" y="786"/>
                  </a:lnTo>
                  <a:lnTo>
                    <a:pt x="1326" y="768"/>
                  </a:lnTo>
                  <a:lnTo>
                    <a:pt x="1326" y="766"/>
                  </a:lnTo>
                  <a:lnTo>
                    <a:pt x="1344" y="770"/>
                  </a:lnTo>
                  <a:lnTo>
                    <a:pt x="1354" y="770"/>
                  </a:lnTo>
                  <a:lnTo>
                    <a:pt x="1354" y="762"/>
                  </a:lnTo>
                  <a:lnTo>
                    <a:pt x="1356" y="756"/>
                  </a:lnTo>
                  <a:lnTo>
                    <a:pt x="1370" y="740"/>
                  </a:lnTo>
                  <a:lnTo>
                    <a:pt x="1374" y="736"/>
                  </a:lnTo>
                  <a:lnTo>
                    <a:pt x="1390" y="742"/>
                  </a:lnTo>
                  <a:lnTo>
                    <a:pt x="1408" y="740"/>
                  </a:lnTo>
                  <a:lnTo>
                    <a:pt x="1422" y="726"/>
                  </a:lnTo>
                  <a:lnTo>
                    <a:pt x="1428" y="714"/>
                  </a:lnTo>
                  <a:lnTo>
                    <a:pt x="1424" y="708"/>
                  </a:lnTo>
                  <a:lnTo>
                    <a:pt x="1412" y="714"/>
                  </a:lnTo>
                  <a:lnTo>
                    <a:pt x="1412" y="712"/>
                  </a:lnTo>
                  <a:lnTo>
                    <a:pt x="1410" y="712"/>
                  </a:lnTo>
                  <a:lnTo>
                    <a:pt x="1396" y="700"/>
                  </a:lnTo>
                  <a:lnTo>
                    <a:pt x="1396" y="698"/>
                  </a:lnTo>
                  <a:lnTo>
                    <a:pt x="1402" y="676"/>
                  </a:lnTo>
                  <a:lnTo>
                    <a:pt x="1402" y="660"/>
                  </a:lnTo>
                  <a:lnTo>
                    <a:pt x="1398" y="648"/>
                  </a:lnTo>
                  <a:lnTo>
                    <a:pt x="1388" y="644"/>
                  </a:lnTo>
                  <a:lnTo>
                    <a:pt x="1388" y="642"/>
                  </a:lnTo>
                  <a:lnTo>
                    <a:pt x="1386" y="642"/>
                  </a:lnTo>
                  <a:lnTo>
                    <a:pt x="1386" y="640"/>
                  </a:lnTo>
                  <a:lnTo>
                    <a:pt x="1376" y="622"/>
                  </a:lnTo>
                  <a:lnTo>
                    <a:pt x="1374" y="620"/>
                  </a:lnTo>
                  <a:lnTo>
                    <a:pt x="1362" y="636"/>
                  </a:lnTo>
                  <a:lnTo>
                    <a:pt x="1348" y="644"/>
                  </a:lnTo>
                  <a:lnTo>
                    <a:pt x="1344" y="646"/>
                  </a:lnTo>
                  <a:lnTo>
                    <a:pt x="1344" y="644"/>
                  </a:lnTo>
                  <a:lnTo>
                    <a:pt x="1342" y="644"/>
                  </a:lnTo>
                  <a:lnTo>
                    <a:pt x="1328" y="630"/>
                  </a:lnTo>
                  <a:lnTo>
                    <a:pt x="1328" y="628"/>
                  </a:lnTo>
                  <a:lnTo>
                    <a:pt x="1318" y="606"/>
                  </a:lnTo>
                  <a:lnTo>
                    <a:pt x="1314" y="590"/>
                  </a:lnTo>
                  <a:lnTo>
                    <a:pt x="1314" y="588"/>
                  </a:lnTo>
                  <a:lnTo>
                    <a:pt x="1314" y="564"/>
                  </a:lnTo>
                  <a:lnTo>
                    <a:pt x="1312" y="550"/>
                  </a:lnTo>
                  <a:lnTo>
                    <a:pt x="1300" y="546"/>
                  </a:lnTo>
                  <a:lnTo>
                    <a:pt x="1274" y="526"/>
                  </a:lnTo>
                  <a:lnTo>
                    <a:pt x="1276" y="524"/>
                  </a:lnTo>
                  <a:lnTo>
                    <a:pt x="1288" y="510"/>
                  </a:lnTo>
                  <a:lnTo>
                    <a:pt x="1288" y="508"/>
                  </a:lnTo>
                  <a:lnTo>
                    <a:pt x="1290" y="508"/>
                  </a:lnTo>
                  <a:lnTo>
                    <a:pt x="1302" y="508"/>
                  </a:lnTo>
                  <a:lnTo>
                    <a:pt x="1304" y="508"/>
                  </a:lnTo>
                  <a:lnTo>
                    <a:pt x="1310" y="510"/>
                  </a:lnTo>
                  <a:lnTo>
                    <a:pt x="1314" y="514"/>
                  </a:lnTo>
                  <a:lnTo>
                    <a:pt x="1326" y="522"/>
                  </a:lnTo>
                  <a:lnTo>
                    <a:pt x="1338" y="512"/>
                  </a:lnTo>
                  <a:lnTo>
                    <a:pt x="1346" y="500"/>
                  </a:lnTo>
                  <a:lnTo>
                    <a:pt x="1346" y="490"/>
                  </a:lnTo>
                  <a:lnTo>
                    <a:pt x="1344" y="464"/>
                  </a:lnTo>
                  <a:lnTo>
                    <a:pt x="1342" y="454"/>
                  </a:lnTo>
                  <a:lnTo>
                    <a:pt x="1324" y="452"/>
                  </a:lnTo>
                  <a:lnTo>
                    <a:pt x="1324" y="440"/>
                  </a:lnTo>
                  <a:lnTo>
                    <a:pt x="1308" y="420"/>
                  </a:lnTo>
                  <a:lnTo>
                    <a:pt x="1306" y="420"/>
                  </a:lnTo>
                  <a:lnTo>
                    <a:pt x="1298" y="406"/>
                  </a:lnTo>
                  <a:lnTo>
                    <a:pt x="1298" y="404"/>
                  </a:lnTo>
                  <a:lnTo>
                    <a:pt x="1298" y="402"/>
                  </a:lnTo>
                  <a:lnTo>
                    <a:pt x="1314" y="380"/>
                  </a:lnTo>
                  <a:lnTo>
                    <a:pt x="1314" y="378"/>
                  </a:lnTo>
                  <a:lnTo>
                    <a:pt x="1316" y="378"/>
                  </a:lnTo>
                  <a:lnTo>
                    <a:pt x="1316" y="376"/>
                  </a:lnTo>
                  <a:lnTo>
                    <a:pt x="1318" y="376"/>
                  </a:lnTo>
                  <a:lnTo>
                    <a:pt x="1324" y="376"/>
                  </a:lnTo>
                  <a:lnTo>
                    <a:pt x="1334" y="368"/>
                  </a:lnTo>
                  <a:lnTo>
                    <a:pt x="1344" y="336"/>
                  </a:lnTo>
                  <a:lnTo>
                    <a:pt x="1358" y="322"/>
                  </a:lnTo>
                  <a:lnTo>
                    <a:pt x="1358" y="320"/>
                  </a:lnTo>
                  <a:lnTo>
                    <a:pt x="1374" y="316"/>
                  </a:lnTo>
                  <a:lnTo>
                    <a:pt x="1374" y="318"/>
                  </a:lnTo>
                  <a:lnTo>
                    <a:pt x="1382" y="326"/>
                  </a:lnTo>
                  <a:lnTo>
                    <a:pt x="1386" y="328"/>
                  </a:lnTo>
                  <a:lnTo>
                    <a:pt x="1392" y="302"/>
                  </a:lnTo>
                  <a:lnTo>
                    <a:pt x="1386" y="284"/>
                  </a:lnTo>
                  <a:lnTo>
                    <a:pt x="1386" y="282"/>
                  </a:lnTo>
                  <a:lnTo>
                    <a:pt x="1388" y="262"/>
                  </a:lnTo>
                  <a:lnTo>
                    <a:pt x="1388" y="260"/>
                  </a:lnTo>
                  <a:lnTo>
                    <a:pt x="1398" y="250"/>
                  </a:lnTo>
                  <a:lnTo>
                    <a:pt x="1404" y="240"/>
                  </a:lnTo>
                  <a:lnTo>
                    <a:pt x="1404" y="230"/>
                  </a:lnTo>
                  <a:lnTo>
                    <a:pt x="1402" y="220"/>
                  </a:lnTo>
                  <a:lnTo>
                    <a:pt x="1398" y="204"/>
                  </a:lnTo>
                  <a:lnTo>
                    <a:pt x="1398" y="186"/>
                  </a:lnTo>
                  <a:lnTo>
                    <a:pt x="1398" y="184"/>
                  </a:lnTo>
                  <a:lnTo>
                    <a:pt x="1402" y="168"/>
                  </a:lnTo>
                  <a:lnTo>
                    <a:pt x="1398" y="158"/>
                  </a:lnTo>
                  <a:lnTo>
                    <a:pt x="1396" y="152"/>
                  </a:lnTo>
                  <a:lnTo>
                    <a:pt x="1398" y="128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82" name="Freeform 10"/>
            <p:cNvSpPr>
              <a:spLocks/>
            </p:cNvSpPr>
            <p:nvPr/>
          </p:nvSpPr>
          <p:spPr bwMode="auto">
            <a:xfrm>
              <a:off x="1958538" y="1528877"/>
              <a:ext cx="1632711" cy="1382076"/>
            </a:xfrm>
            <a:custGeom>
              <a:avLst/>
              <a:gdLst>
                <a:gd name="T0" fmla="*/ 536 w 912"/>
                <a:gd name="T1" fmla="*/ 310 h 772"/>
                <a:gd name="T2" fmla="*/ 494 w 912"/>
                <a:gd name="T3" fmla="*/ 314 h 772"/>
                <a:gd name="T4" fmla="*/ 446 w 912"/>
                <a:gd name="T5" fmla="*/ 258 h 772"/>
                <a:gd name="T6" fmla="*/ 406 w 912"/>
                <a:gd name="T7" fmla="*/ 228 h 772"/>
                <a:gd name="T8" fmla="*/ 416 w 912"/>
                <a:gd name="T9" fmla="*/ 162 h 772"/>
                <a:gd name="T10" fmla="*/ 348 w 912"/>
                <a:gd name="T11" fmla="*/ 164 h 772"/>
                <a:gd name="T12" fmla="*/ 324 w 912"/>
                <a:gd name="T13" fmla="*/ 176 h 772"/>
                <a:gd name="T14" fmla="*/ 288 w 912"/>
                <a:gd name="T15" fmla="*/ 108 h 772"/>
                <a:gd name="T16" fmla="*/ 268 w 912"/>
                <a:gd name="T17" fmla="*/ 32 h 772"/>
                <a:gd name="T18" fmla="*/ 216 w 912"/>
                <a:gd name="T19" fmla="*/ 4 h 772"/>
                <a:gd name="T20" fmla="*/ 178 w 912"/>
                <a:gd name="T21" fmla="*/ 64 h 772"/>
                <a:gd name="T22" fmla="*/ 108 w 912"/>
                <a:gd name="T23" fmla="*/ 86 h 772"/>
                <a:gd name="T24" fmla="*/ 60 w 912"/>
                <a:gd name="T25" fmla="*/ 132 h 772"/>
                <a:gd name="T26" fmla="*/ 8 w 912"/>
                <a:gd name="T27" fmla="*/ 158 h 772"/>
                <a:gd name="T28" fmla="*/ 10 w 912"/>
                <a:gd name="T29" fmla="*/ 232 h 772"/>
                <a:gd name="T30" fmla="*/ 80 w 912"/>
                <a:gd name="T31" fmla="*/ 236 h 772"/>
                <a:gd name="T32" fmla="*/ 154 w 912"/>
                <a:gd name="T33" fmla="*/ 272 h 772"/>
                <a:gd name="T34" fmla="*/ 222 w 912"/>
                <a:gd name="T35" fmla="*/ 274 h 772"/>
                <a:gd name="T36" fmla="*/ 302 w 912"/>
                <a:gd name="T37" fmla="*/ 284 h 772"/>
                <a:gd name="T38" fmla="*/ 352 w 912"/>
                <a:gd name="T39" fmla="*/ 296 h 772"/>
                <a:gd name="T40" fmla="*/ 404 w 912"/>
                <a:gd name="T41" fmla="*/ 338 h 772"/>
                <a:gd name="T42" fmla="*/ 492 w 912"/>
                <a:gd name="T43" fmla="*/ 392 h 772"/>
                <a:gd name="T44" fmla="*/ 548 w 912"/>
                <a:gd name="T45" fmla="*/ 440 h 772"/>
                <a:gd name="T46" fmla="*/ 544 w 912"/>
                <a:gd name="T47" fmla="*/ 576 h 772"/>
                <a:gd name="T48" fmla="*/ 500 w 912"/>
                <a:gd name="T49" fmla="*/ 622 h 772"/>
                <a:gd name="T50" fmla="*/ 492 w 912"/>
                <a:gd name="T51" fmla="*/ 656 h 772"/>
                <a:gd name="T52" fmla="*/ 452 w 912"/>
                <a:gd name="T53" fmla="*/ 696 h 772"/>
                <a:gd name="T54" fmla="*/ 500 w 912"/>
                <a:gd name="T55" fmla="*/ 706 h 772"/>
                <a:gd name="T56" fmla="*/ 520 w 912"/>
                <a:gd name="T57" fmla="*/ 678 h 772"/>
                <a:gd name="T58" fmla="*/ 552 w 912"/>
                <a:gd name="T59" fmla="*/ 644 h 772"/>
                <a:gd name="T60" fmla="*/ 576 w 912"/>
                <a:gd name="T61" fmla="*/ 664 h 772"/>
                <a:gd name="T62" fmla="*/ 644 w 912"/>
                <a:gd name="T63" fmla="*/ 690 h 772"/>
                <a:gd name="T64" fmla="*/ 668 w 912"/>
                <a:gd name="T65" fmla="*/ 726 h 772"/>
                <a:gd name="T66" fmla="*/ 684 w 912"/>
                <a:gd name="T67" fmla="*/ 762 h 772"/>
                <a:gd name="T68" fmla="*/ 732 w 912"/>
                <a:gd name="T69" fmla="*/ 742 h 772"/>
                <a:gd name="T70" fmla="*/ 736 w 912"/>
                <a:gd name="T71" fmla="*/ 700 h 772"/>
                <a:gd name="T72" fmla="*/ 776 w 912"/>
                <a:gd name="T73" fmla="*/ 664 h 772"/>
                <a:gd name="T74" fmla="*/ 792 w 912"/>
                <a:gd name="T75" fmla="*/ 582 h 772"/>
                <a:gd name="T76" fmla="*/ 840 w 912"/>
                <a:gd name="T77" fmla="*/ 596 h 772"/>
                <a:gd name="T78" fmla="*/ 860 w 912"/>
                <a:gd name="T79" fmla="*/ 562 h 772"/>
                <a:gd name="T80" fmla="*/ 904 w 912"/>
                <a:gd name="T81" fmla="*/ 536 h 772"/>
                <a:gd name="T82" fmla="*/ 906 w 912"/>
                <a:gd name="T83" fmla="*/ 488 h 772"/>
                <a:gd name="T84" fmla="*/ 840 w 912"/>
                <a:gd name="T85" fmla="*/ 454 h 772"/>
                <a:gd name="T86" fmla="*/ 788 w 912"/>
                <a:gd name="T87" fmla="*/ 476 h 772"/>
                <a:gd name="T88" fmla="*/ 816 w 912"/>
                <a:gd name="T89" fmla="*/ 510 h 772"/>
                <a:gd name="T90" fmla="*/ 798 w 912"/>
                <a:gd name="T91" fmla="*/ 548 h 772"/>
                <a:gd name="T92" fmla="*/ 780 w 912"/>
                <a:gd name="T93" fmla="*/ 552 h 772"/>
                <a:gd name="T94" fmla="*/ 758 w 912"/>
                <a:gd name="T95" fmla="*/ 576 h 772"/>
                <a:gd name="T96" fmla="*/ 728 w 912"/>
                <a:gd name="T97" fmla="*/ 546 h 772"/>
                <a:gd name="T98" fmla="*/ 712 w 912"/>
                <a:gd name="T99" fmla="*/ 512 h 772"/>
                <a:gd name="T100" fmla="*/ 698 w 912"/>
                <a:gd name="T101" fmla="*/ 444 h 772"/>
                <a:gd name="T102" fmla="*/ 644 w 912"/>
                <a:gd name="T103" fmla="*/ 410 h 772"/>
                <a:gd name="T104" fmla="*/ 604 w 912"/>
                <a:gd name="T105" fmla="*/ 384 h 772"/>
                <a:gd name="T106" fmla="*/ 606 w 912"/>
                <a:gd name="T107" fmla="*/ 324 h 772"/>
                <a:gd name="T108" fmla="*/ 640 w 912"/>
                <a:gd name="T109" fmla="*/ 254 h 772"/>
                <a:gd name="T110" fmla="*/ 590 w 912"/>
                <a:gd name="T111" fmla="*/ 286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2" h="772">
                  <a:moveTo>
                    <a:pt x="542" y="280"/>
                  </a:moveTo>
                  <a:lnTo>
                    <a:pt x="530" y="280"/>
                  </a:lnTo>
                  <a:lnTo>
                    <a:pt x="526" y="288"/>
                  </a:lnTo>
                  <a:lnTo>
                    <a:pt x="532" y="296"/>
                  </a:lnTo>
                  <a:lnTo>
                    <a:pt x="536" y="308"/>
                  </a:lnTo>
                  <a:lnTo>
                    <a:pt x="536" y="310"/>
                  </a:lnTo>
                  <a:lnTo>
                    <a:pt x="536" y="312"/>
                  </a:lnTo>
                  <a:lnTo>
                    <a:pt x="518" y="320"/>
                  </a:lnTo>
                  <a:lnTo>
                    <a:pt x="516" y="320"/>
                  </a:lnTo>
                  <a:lnTo>
                    <a:pt x="506" y="320"/>
                  </a:lnTo>
                  <a:lnTo>
                    <a:pt x="500" y="316"/>
                  </a:lnTo>
                  <a:lnTo>
                    <a:pt x="494" y="314"/>
                  </a:lnTo>
                  <a:lnTo>
                    <a:pt x="492" y="310"/>
                  </a:lnTo>
                  <a:lnTo>
                    <a:pt x="488" y="300"/>
                  </a:lnTo>
                  <a:lnTo>
                    <a:pt x="464" y="296"/>
                  </a:lnTo>
                  <a:lnTo>
                    <a:pt x="456" y="264"/>
                  </a:lnTo>
                  <a:lnTo>
                    <a:pt x="450" y="262"/>
                  </a:lnTo>
                  <a:lnTo>
                    <a:pt x="446" y="258"/>
                  </a:lnTo>
                  <a:lnTo>
                    <a:pt x="444" y="256"/>
                  </a:lnTo>
                  <a:lnTo>
                    <a:pt x="440" y="250"/>
                  </a:lnTo>
                  <a:lnTo>
                    <a:pt x="432" y="248"/>
                  </a:lnTo>
                  <a:lnTo>
                    <a:pt x="424" y="242"/>
                  </a:lnTo>
                  <a:lnTo>
                    <a:pt x="416" y="232"/>
                  </a:lnTo>
                  <a:lnTo>
                    <a:pt x="406" y="228"/>
                  </a:lnTo>
                  <a:lnTo>
                    <a:pt x="392" y="214"/>
                  </a:lnTo>
                  <a:lnTo>
                    <a:pt x="390" y="204"/>
                  </a:lnTo>
                  <a:lnTo>
                    <a:pt x="390" y="202"/>
                  </a:lnTo>
                  <a:lnTo>
                    <a:pt x="416" y="168"/>
                  </a:lnTo>
                  <a:lnTo>
                    <a:pt x="416" y="164"/>
                  </a:lnTo>
                  <a:lnTo>
                    <a:pt x="416" y="162"/>
                  </a:lnTo>
                  <a:lnTo>
                    <a:pt x="412" y="152"/>
                  </a:lnTo>
                  <a:lnTo>
                    <a:pt x="398" y="156"/>
                  </a:lnTo>
                  <a:lnTo>
                    <a:pt x="396" y="156"/>
                  </a:lnTo>
                  <a:lnTo>
                    <a:pt x="396" y="158"/>
                  </a:lnTo>
                  <a:lnTo>
                    <a:pt x="360" y="160"/>
                  </a:lnTo>
                  <a:lnTo>
                    <a:pt x="348" y="164"/>
                  </a:lnTo>
                  <a:lnTo>
                    <a:pt x="342" y="168"/>
                  </a:lnTo>
                  <a:lnTo>
                    <a:pt x="340" y="172"/>
                  </a:lnTo>
                  <a:lnTo>
                    <a:pt x="334" y="178"/>
                  </a:lnTo>
                  <a:lnTo>
                    <a:pt x="330" y="178"/>
                  </a:lnTo>
                  <a:lnTo>
                    <a:pt x="324" y="178"/>
                  </a:lnTo>
                  <a:lnTo>
                    <a:pt x="324" y="176"/>
                  </a:lnTo>
                  <a:lnTo>
                    <a:pt x="312" y="168"/>
                  </a:lnTo>
                  <a:lnTo>
                    <a:pt x="312" y="148"/>
                  </a:lnTo>
                  <a:lnTo>
                    <a:pt x="304" y="142"/>
                  </a:lnTo>
                  <a:lnTo>
                    <a:pt x="300" y="134"/>
                  </a:lnTo>
                  <a:lnTo>
                    <a:pt x="296" y="116"/>
                  </a:lnTo>
                  <a:lnTo>
                    <a:pt x="288" y="108"/>
                  </a:lnTo>
                  <a:lnTo>
                    <a:pt x="280" y="100"/>
                  </a:lnTo>
                  <a:lnTo>
                    <a:pt x="276" y="98"/>
                  </a:lnTo>
                  <a:lnTo>
                    <a:pt x="290" y="80"/>
                  </a:lnTo>
                  <a:lnTo>
                    <a:pt x="292" y="68"/>
                  </a:lnTo>
                  <a:lnTo>
                    <a:pt x="276" y="48"/>
                  </a:lnTo>
                  <a:lnTo>
                    <a:pt x="268" y="32"/>
                  </a:lnTo>
                  <a:lnTo>
                    <a:pt x="268" y="24"/>
                  </a:lnTo>
                  <a:lnTo>
                    <a:pt x="256" y="16"/>
                  </a:lnTo>
                  <a:lnTo>
                    <a:pt x="256" y="14"/>
                  </a:lnTo>
                  <a:lnTo>
                    <a:pt x="246" y="2"/>
                  </a:lnTo>
                  <a:lnTo>
                    <a:pt x="232" y="0"/>
                  </a:lnTo>
                  <a:lnTo>
                    <a:pt x="216" y="4"/>
                  </a:lnTo>
                  <a:lnTo>
                    <a:pt x="212" y="8"/>
                  </a:lnTo>
                  <a:lnTo>
                    <a:pt x="210" y="30"/>
                  </a:lnTo>
                  <a:lnTo>
                    <a:pt x="210" y="56"/>
                  </a:lnTo>
                  <a:lnTo>
                    <a:pt x="208" y="56"/>
                  </a:lnTo>
                  <a:lnTo>
                    <a:pt x="192" y="62"/>
                  </a:lnTo>
                  <a:lnTo>
                    <a:pt x="178" y="64"/>
                  </a:lnTo>
                  <a:lnTo>
                    <a:pt x="168" y="70"/>
                  </a:lnTo>
                  <a:lnTo>
                    <a:pt x="154" y="74"/>
                  </a:lnTo>
                  <a:lnTo>
                    <a:pt x="152" y="76"/>
                  </a:lnTo>
                  <a:lnTo>
                    <a:pt x="124" y="68"/>
                  </a:lnTo>
                  <a:lnTo>
                    <a:pt x="114" y="80"/>
                  </a:lnTo>
                  <a:lnTo>
                    <a:pt x="108" y="86"/>
                  </a:lnTo>
                  <a:lnTo>
                    <a:pt x="98" y="88"/>
                  </a:lnTo>
                  <a:lnTo>
                    <a:pt x="82" y="102"/>
                  </a:lnTo>
                  <a:lnTo>
                    <a:pt x="72" y="116"/>
                  </a:lnTo>
                  <a:lnTo>
                    <a:pt x="72" y="118"/>
                  </a:lnTo>
                  <a:lnTo>
                    <a:pt x="66" y="128"/>
                  </a:lnTo>
                  <a:lnTo>
                    <a:pt x="60" y="132"/>
                  </a:lnTo>
                  <a:lnTo>
                    <a:pt x="50" y="144"/>
                  </a:lnTo>
                  <a:lnTo>
                    <a:pt x="50" y="146"/>
                  </a:lnTo>
                  <a:lnTo>
                    <a:pt x="44" y="150"/>
                  </a:lnTo>
                  <a:lnTo>
                    <a:pt x="32" y="152"/>
                  </a:lnTo>
                  <a:lnTo>
                    <a:pt x="12" y="152"/>
                  </a:lnTo>
                  <a:lnTo>
                    <a:pt x="8" y="158"/>
                  </a:lnTo>
                  <a:lnTo>
                    <a:pt x="0" y="172"/>
                  </a:lnTo>
                  <a:lnTo>
                    <a:pt x="4" y="184"/>
                  </a:lnTo>
                  <a:lnTo>
                    <a:pt x="2" y="216"/>
                  </a:lnTo>
                  <a:lnTo>
                    <a:pt x="8" y="224"/>
                  </a:lnTo>
                  <a:lnTo>
                    <a:pt x="8" y="226"/>
                  </a:lnTo>
                  <a:lnTo>
                    <a:pt x="10" y="232"/>
                  </a:lnTo>
                  <a:lnTo>
                    <a:pt x="22" y="232"/>
                  </a:lnTo>
                  <a:lnTo>
                    <a:pt x="40" y="236"/>
                  </a:lnTo>
                  <a:lnTo>
                    <a:pt x="66" y="238"/>
                  </a:lnTo>
                  <a:lnTo>
                    <a:pt x="76" y="236"/>
                  </a:lnTo>
                  <a:lnTo>
                    <a:pt x="78" y="236"/>
                  </a:lnTo>
                  <a:lnTo>
                    <a:pt x="80" y="236"/>
                  </a:lnTo>
                  <a:lnTo>
                    <a:pt x="100" y="244"/>
                  </a:lnTo>
                  <a:lnTo>
                    <a:pt x="102" y="244"/>
                  </a:lnTo>
                  <a:lnTo>
                    <a:pt x="112" y="254"/>
                  </a:lnTo>
                  <a:lnTo>
                    <a:pt x="136" y="262"/>
                  </a:lnTo>
                  <a:lnTo>
                    <a:pt x="138" y="262"/>
                  </a:lnTo>
                  <a:lnTo>
                    <a:pt x="154" y="272"/>
                  </a:lnTo>
                  <a:lnTo>
                    <a:pt x="192" y="308"/>
                  </a:lnTo>
                  <a:lnTo>
                    <a:pt x="210" y="316"/>
                  </a:lnTo>
                  <a:lnTo>
                    <a:pt x="218" y="312"/>
                  </a:lnTo>
                  <a:lnTo>
                    <a:pt x="224" y="300"/>
                  </a:lnTo>
                  <a:lnTo>
                    <a:pt x="220" y="278"/>
                  </a:lnTo>
                  <a:lnTo>
                    <a:pt x="222" y="274"/>
                  </a:lnTo>
                  <a:lnTo>
                    <a:pt x="224" y="270"/>
                  </a:lnTo>
                  <a:lnTo>
                    <a:pt x="236" y="264"/>
                  </a:lnTo>
                  <a:lnTo>
                    <a:pt x="236" y="262"/>
                  </a:lnTo>
                  <a:lnTo>
                    <a:pt x="286" y="292"/>
                  </a:lnTo>
                  <a:lnTo>
                    <a:pt x="292" y="290"/>
                  </a:lnTo>
                  <a:lnTo>
                    <a:pt x="302" y="284"/>
                  </a:lnTo>
                  <a:lnTo>
                    <a:pt x="304" y="284"/>
                  </a:lnTo>
                  <a:lnTo>
                    <a:pt x="310" y="284"/>
                  </a:lnTo>
                  <a:lnTo>
                    <a:pt x="320" y="276"/>
                  </a:lnTo>
                  <a:lnTo>
                    <a:pt x="322" y="276"/>
                  </a:lnTo>
                  <a:lnTo>
                    <a:pt x="324" y="276"/>
                  </a:lnTo>
                  <a:lnTo>
                    <a:pt x="352" y="296"/>
                  </a:lnTo>
                  <a:lnTo>
                    <a:pt x="354" y="298"/>
                  </a:lnTo>
                  <a:lnTo>
                    <a:pt x="372" y="312"/>
                  </a:lnTo>
                  <a:lnTo>
                    <a:pt x="380" y="320"/>
                  </a:lnTo>
                  <a:lnTo>
                    <a:pt x="388" y="330"/>
                  </a:lnTo>
                  <a:lnTo>
                    <a:pt x="398" y="340"/>
                  </a:lnTo>
                  <a:lnTo>
                    <a:pt x="404" y="338"/>
                  </a:lnTo>
                  <a:lnTo>
                    <a:pt x="412" y="324"/>
                  </a:lnTo>
                  <a:lnTo>
                    <a:pt x="430" y="336"/>
                  </a:lnTo>
                  <a:lnTo>
                    <a:pt x="432" y="336"/>
                  </a:lnTo>
                  <a:lnTo>
                    <a:pt x="444" y="352"/>
                  </a:lnTo>
                  <a:lnTo>
                    <a:pt x="480" y="380"/>
                  </a:lnTo>
                  <a:lnTo>
                    <a:pt x="492" y="392"/>
                  </a:lnTo>
                  <a:lnTo>
                    <a:pt x="522" y="382"/>
                  </a:lnTo>
                  <a:lnTo>
                    <a:pt x="524" y="406"/>
                  </a:lnTo>
                  <a:lnTo>
                    <a:pt x="538" y="420"/>
                  </a:lnTo>
                  <a:lnTo>
                    <a:pt x="548" y="436"/>
                  </a:lnTo>
                  <a:lnTo>
                    <a:pt x="548" y="438"/>
                  </a:lnTo>
                  <a:lnTo>
                    <a:pt x="548" y="440"/>
                  </a:lnTo>
                  <a:lnTo>
                    <a:pt x="560" y="494"/>
                  </a:lnTo>
                  <a:lnTo>
                    <a:pt x="572" y="516"/>
                  </a:lnTo>
                  <a:lnTo>
                    <a:pt x="556" y="558"/>
                  </a:lnTo>
                  <a:lnTo>
                    <a:pt x="556" y="560"/>
                  </a:lnTo>
                  <a:lnTo>
                    <a:pt x="544" y="564"/>
                  </a:lnTo>
                  <a:lnTo>
                    <a:pt x="544" y="576"/>
                  </a:lnTo>
                  <a:lnTo>
                    <a:pt x="542" y="576"/>
                  </a:lnTo>
                  <a:lnTo>
                    <a:pt x="528" y="598"/>
                  </a:lnTo>
                  <a:lnTo>
                    <a:pt x="508" y="600"/>
                  </a:lnTo>
                  <a:lnTo>
                    <a:pt x="488" y="616"/>
                  </a:lnTo>
                  <a:lnTo>
                    <a:pt x="494" y="620"/>
                  </a:lnTo>
                  <a:lnTo>
                    <a:pt x="500" y="622"/>
                  </a:lnTo>
                  <a:lnTo>
                    <a:pt x="504" y="626"/>
                  </a:lnTo>
                  <a:lnTo>
                    <a:pt x="508" y="630"/>
                  </a:lnTo>
                  <a:lnTo>
                    <a:pt x="508" y="634"/>
                  </a:lnTo>
                  <a:lnTo>
                    <a:pt x="504" y="642"/>
                  </a:lnTo>
                  <a:lnTo>
                    <a:pt x="504" y="644"/>
                  </a:lnTo>
                  <a:lnTo>
                    <a:pt x="492" y="656"/>
                  </a:lnTo>
                  <a:lnTo>
                    <a:pt x="490" y="656"/>
                  </a:lnTo>
                  <a:lnTo>
                    <a:pt x="490" y="658"/>
                  </a:lnTo>
                  <a:lnTo>
                    <a:pt x="488" y="658"/>
                  </a:lnTo>
                  <a:lnTo>
                    <a:pt x="450" y="652"/>
                  </a:lnTo>
                  <a:lnTo>
                    <a:pt x="448" y="666"/>
                  </a:lnTo>
                  <a:lnTo>
                    <a:pt x="452" y="696"/>
                  </a:lnTo>
                  <a:lnTo>
                    <a:pt x="484" y="708"/>
                  </a:lnTo>
                  <a:lnTo>
                    <a:pt x="484" y="710"/>
                  </a:lnTo>
                  <a:lnTo>
                    <a:pt x="496" y="706"/>
                  </a:lnTo>
                  <a:lnTo>
                    <a:pt x="498" y="706"/>
                  </a:lnTo>
                  <a:lnTo>
                    <a:pt x="500" y="704"/>
                  </a:lnTo>
                  <a:lnTo>
                    <a:pt x="500" y="706"/>
                  </a:lnTo>
                  <a:lnTo>
                    <a:pt x="510" y="712"/>
                  </a:lnTo>
                  <a:lnTo>
                    <a:pt x="524" y="712"/>
                  </a:lnTo>
                  <a:lnTo>
                    <a:pt x="528" y="710"/>
                  </a:lnTo>
                  <a:lnTo>
                    <a:pt x="524" y="696"/>
                  </a:lnTo>
                  <a:lnTo>
                    <a:pt x="520" y="680"/>
                  </a:lnTo>
                  <a:lnTo>
                    <a:pt x="520" y="678"/>
                  </a:lnTo>
                  <a:lnTo>
                    <a:pt x="520" y="676"/>
                  </a:lnTo>
                  <a:lnTo>
                    <a:pt x="526" y="670"/>
                  </a:lnTo>
                  <a:lnTo>
                    <a:pt x="528" y="668"/>
                  </a:lnTo>
                  <a:lnTo>
                    <a:pt x="536" y="656"/>
                  </a:lnTo>
                  <a:lnTo>
                    <a:pt x="538" y="654"/>
                  </a:lnTo>
                  <a:lnTo>
                    <a:pt x="552" y="644"/>
                  </a:lnTo>
                  <a:lnTo>
                    <a:pt x="552" y="642"/>
                  </a:lnTo>
                  <a:lnTo>
                    <a:pt x="554" y="642"/>
                  </a:lnTo>
                  <a:lnTo>
                    <a:pt x="572" y="640"/>
                  </a:lnTo>
                  <a:lnTo>
                    <a:pt x="572" y="644"/>
                  </a:lnTo>
                  <a:lnTo>
                    <a:pt x="572" y="656"/>
                  </a:lnTo>
                  <a:lnTo>
                    <a:pt x="576" y="664"/>
                  </a:lnTo>
                  <a:lnTo>
                    <a:pt x="580" y="674"/>
                  </a:lnTo>
                  <a:lnTo>
                    <a:pt x="596" y="684"/>
                  </a:lnTo>
                  <a:lnTo>
                    <a:pt x="640" y="688"/>
                  </a:lnTo>
                  <a:lnTo>
                    <a:pt x="642" y="688"/>
                  </a:lnTo>
                  <a:lnTo>
                    <a:pt x="644" y="688"/>
                  </a:lnTo>
                  <a:lnTo>
                    <a:pt x="644" y="690"/>
                  </a:lnTo>
                  <a:lnTo>
                    <a:pt x="644" y="692"/>
                  </a:lnTo>
                  <a:lnTo>
                    <a:pt x="644" y="706"/>
                  </a:lnTo>
                  <a:lnTo>
                    <a:pt x="656" y="720"/>
                  </a:lnTo>
                  <a:lnTo>
                    <a:pt x="666" y="724"/>
                  </a:lnTo>
                  <a:lnTo>
                    <a:pt x="668" y="724"/>
                  </a:lnTo>
                  <a:lnTo>
                    <a:pt x="668" y="726"/>
                  </a:lnTo>
                  <a:lnTo>
                    <a:pt x="668" y="732"/>
                  </a:lnTo>
                  <a:lnTo>
                    <a:pt x="668" y="740"/>
                  </a:lnTo>
                  <a:lnTo>
                    <a:pt x="664" y="756"/>
                  </a:lnTo>
                  <a:lnTo>
                    <a:pt x="670" y="760"/>
                  </a:lnTo>
                  <a:lnTo>
                    <a:pt x="678" y="760"/>
                  </a:lnTo>
                  <a:lnTo>
                    <a:pt x="684" y="762"/>
                  </a:lnTo>
                  <a:lnTo>
                    <a:pt x="688" y="764"/>
                  </a:lnTo>
                  <a:lnTo>
                    <a:pt x="706" y="772"/>
                  </a:lnTo>
                  <a:lnTo>
                    <a:pt x="716" y="764"/>
                  </a:lnTo>
                  <a:lnTo>
                    <a:pt x="728" y="750"/>
                  </a:lnTo>
                  <a:lnTo>
                    <a:pt x="730" y="744"/>
                  </a:lnTo>
                  <a:lnTo>
                    <a:pt x="732" y="742"/>
                  </a:lnTo>
                  <a:lnTo>
                    <a:pt x="734" y="740"/>
                  </a:lnTo>
                  <a:lnTo>
                    <a:pt x="730" y="722"/>
                  </a:lnTo>
                  <a:lnTo>
                    <a:pt x="728" y="714"/>
                  </a:lnTo>
                  <a:lnTo>
                    <a:pt x="728" y="712"/>
                  </a:lnTo>
                  <a:lnTo>
                    <a:pt x="728" y="710"/>
                  </a:lnTo>
                  <a:lnTo>
                    <a:pt x="736" y="700"/>
                  </a:lnTo>
                  <a:lnTo>
                    <a:pt x="748" y="690"/>
                  </a:lnTo>
                  <a:lnTo>
                    <a:pt x="750" y="690"/>
                  </a:lnTo>
                  <a:lnTo>
                    <a:pt x="776" y="690"/>
                  </a:lnTo>
                  <a:lnTo>
                    <a:pt x="780" y="688"/>
                  </a:lnTo>
                  <a:lnTo>
                    <a:pt x="780" y="676"/>
                  </a:lnTo>
                  <a:lnTo>
                    <a:pt x="776" y="664"/>
                  </a:lnTo>
                  <a:lnTo>
                    <a:pt x="766" y="648"/>
                  </a:lnTo>
                  <a:lnTo>
                    <a:pt x="766" y="628"/>
                  </a:lnTo>
                  <a:lnTo>
                    <a:pt x="766" y="626"/>
                  </a:lnTo>
                  <a:lnTo>
                    <a:pt x="770" y="614"/>
                  </a:lnTo>
                  <a:lnTo>
                    <a:pt x="772" y="614"/>
                  </a:lnTo>
                  <a:lnTo>
                    <a:pt x="792" y="582"/>
                  </a:lnTo>
                  <a:lnTo>
                    <a:pt x="794" y="582"/>
                  </a:lnTo>
                  <a:lnTo>
                    <a:pt x="796" y="580"/>
                  </a:lnTo>
                  <a:lnTo>
                    <a:pt x="800" y="580"/>
                  </a:lnTo>
                  <a:lnTo>
                    <a:pt x="808" y="582"/>
                  </a:lnTo>
                  <a:lnTo>
                    <a:pt x="828" y="592"/>
                  </a:lnTo>
                  <a:lnTo>
                    <a:pt x="840" y="596"/>
                  </a:lnTo>
                  <a:lnTo>
                    <a:pt x="840" y="590"/>
                  </a:lnTo>
                  <a:lnTo>
                    <a:pt x="838" y="588"/>
                  </a:lnTo>
                  <a:lnTo>
                    <a:pt x="838" y="586"/>
                  </a:lnTo>
                  <a:lnTo>
                    <a:pt x="840" y="580"/>
                  </a:lnTo>
                  <a:lnTo>
                    <a:pt x="846" y="572"/>
                  </a:lnTo>
                  <a:lnTo>
                    <a:pt x="860" y="562"/>
                  </a:lnTo>
                  <a:lnTo>
                    <a:pt x="860" y="560"/>
                  </a:lnTo>
                  <a:lnTo>
                    <a:pt x="876" y="556"/>
                  </a:lnTo>
                  <a:lnTo>
                    <a:pt x="890" y="556"/>
                  </a:lnTo>
                  <a:lnTo>
                    <a:pt x="892" y="556"/>
                  </a:lnTo>
                  <a:lnTo>
                    <a:pt x="900" y="556"/>
                  </a:lnTo>
                  <a:lnTo>
                    <a:pt x="904" y="536"/>
                  </a:lnTo>
                  <a:lnTo>
                    <a:pt x="904" y="524"/>
                  </a:lnTo>
                  <a:lnTo>
                    <a:pt x="906" y="512"/>
                  </a:lnTo>
                  <a:lnTo>
                    <a:pt x="906" y="510"/>
                  </a:lnTo>
                  <a:lnTo>
                    <a:pt x="908" y="508"/>
                  </a:lnTo>
                  <a:lnTo>
                    <a:pt x="912" y="496"/>
                  </a:lnTo>
                  <a:lnTo>
                    <a:pt x="906" y="488"/>
                  </a:lnTo>
                  <a:lnTo>
                    <a:pt x="896" y="480"/>
                  </a:lnTo>
                  <a:lnTo>
                    <a:pt x="876" y="476"/>
                  </a:lnTo>
                  <a:lnTo>
                    <a:pt x="868" y="472"/>
                  </a:lnTo>
                  <a:lnTo>
                    <a:pt x="852" y="460"/>
                  </a:lnTo>
                  <a:lnTo>
                    <a:pt x="840" y="456"/>
                  </a:lnTo>
                  <a:lnTo>
                    <a:pt x="840" y="454"/>
                  </a:lnTo>
                  <a:lnTo>
                    <a:pt x="824" y="436"/>
                  </a:lnTo>
                  <a:lnTo>
                    <a:pt x="812" y="436"/>
                  </a:lnTo>
                  <a:lnTo>
                    <a:pt x="810" y="436"/>
                  </a:lnTo>
                  <a:lnTo>
                    <a:pt x="798" y="430"/>
                  </a:lnTo>
                  <a:lnTo>
                    <a:pt x="790" y="440"/>
                  </a:lnTo>
                  <a:lnTo>
                    <a:pt x="788" y="476"/>
                  </a:lnTo>
                  <a:lnTo>
                    <a:pt x="792" y="492"/>
                  </a:lnTo>
                  <a:lnTo>
                    <a:pt x="796" y="492"/>
                  </a:lnTo>
                  <a:lnTo>
                    <a:pt x="798" y="492"/>
                  </a:lnTo>
                  <a:lnTo>
                    <a:pt x="808" y="496"/>
                  </a:lnTo>
                  <a:lnTo>
                    <a:pt x="814" y="510"/>
                  </a:lnTo>
                  <a:lnTo>
                    <a:pt x="816" y="510"/>
                  </a:lnTo>
                  <a:lnTo>
                    <a:pt x="816" y="512"/>
                  </a:lnTo>
                  <a:lnTo>
                    <a:pt x="812" y="536"/>
                  </a:lnTo>
                  <a:lnTo>
                    <a:pt x="812" y="538"/>
                  </a:lnTo>
                  <a:lnTo>
                    <a:pt x="812" y="540"/>
                  </a:lnTo>
                  <a:lnTo>
                    <a:pt x="800" y="546"/>
                  </a:lnTo>
                  <a:lnTo>
                    <a:pt x="798" y="548"/>
                  </a:lnTo>
                  <a:lnTo>
                    <a:pt x="798" y="546"/>
                  </a:lnTo>
                  <a:lnTo>
                    <a:pt x="796" y="546"/>
                  </a:lnTo>
                  <a:lnTo>
                    <a:pt x="792" y="544"/>
                  </a:lnTo>
                  <a:lnTo>
                    <a:pt x="778" y="550"/>
                  </a:lnTo>
                  <a:lnTo>
                    <a:pt x="778" y="552"/>
                  </a:lnTo>
                  <a:lnTo>
                    <a:pt x="780" y="552"/>
                  </a:lnTo>
                  <a:lnTo>
                    <a:pt x="782" y="574"/>
                  </a:lnTo>
                  <a:lnTo>
                    <a:pt x="780" y="578"/>
                  </a:lnTo>
                  <a:lnTo>
                    <a:pt x="776" y="580"/>
                  </a:lnTo>
                  <a:lnTo>
                    <a:pt x="768" y="580"/>
                  </a:lnTo>
                  <a:lnTo>
                    <a:pt x="762" y="578"/>
                  </a:lnTo>
                  <a:lnTo>
                    <a:pt x="758" y="576"/>
                  </a:lnTo>
                  <a:lnTo>
                    <a:pt x="748" y="568"/>
                  </a:lnTo>
                  <a:lnTo>
                    <a:pt x="746" y="568"/>
                  </a:lnTo>
                  <a:lnTo>
                    <a:pt x="746" y="566"/>
                  </a:lnTo>
                  <a:lnTo>
                    <a:pt x="740" y="552"/>
                  </a:lnTo>
                  <a:lnTo>
                    <a:pt x="736" y="550"/>
                  </a:lnTo>
                  <a:lnTo>
                    <a:pt x="728" y="546"/>
                  </a:lnTo>
                  <a:lnTo>
                    <a:pt x="726" y="546"/>
                  </a:lnTo>
                  <a:lnTo>
                    <a:pt x="714" y="538"/>
                  </a:lnTo>
                  <a:lnTo>
                    <a:pt x="712" y="538"/>
                  </a:lnTo>
                  <a:lnTo>
                    <a:pt x="712" y="536"/>
                  </a:lnTo>
                  <a:lnTo>
                    <a:pt x="710" y="524"/>
                  </a:lnTo>
                  <a:lnTo>
                    <a:pt x="712" y="512"/>
                  </a:lnTo>
                  <a:lnTo>
                    <a:pt x="716" y="506"/>
                  </a:lnTo>
                  <a:lnTo>
                    <a:pt x="716" y="502"/>
                  </a:lnTo>
                  <a:lnTo>
                    <a:pt x="712" y="488"/>
                  </a:lnTo>
                  <a:lnTo>
                    <a:pt x="700" y="478"/>
                  </a:lnTo>
                  <a:lnTo>
                    <a:pt x="700" y="476"/>
                  </a:lnTo>
                  <a:lnTo>
                    <a:pt x="698" y="444"/>
                  </a:lnTo>
                  <a:lnTo>
                    <a:pt x="690" y="436"/>
                  </a:lnTo>
                  <a:lnTo>
                    <a:pt x="688" y="436"/>
                  </a:lnTo>
                  <a:lnTo>
                    <a:pt x="688" y="434"/>
                  </a:lnTo>
                  <a:lnTo>
                    <a:pt x="682" y="420"/>
                  </a:lnTo>
                  <a:lnTo>
                    <a:pt x="652" y="416"/>
                  </a:lnTo>
                  <a:lnTo>
                    <a:pt x="644" y="410"/>
                  </a:lnTo>
                  <a:lnTo>
                    <a:pt x="638" y="402"/>
                  </a:lnTo>
                  <a:lnTo>
                    <a:pt x="624" y="402"/>
                  </a:lnTo>
                  <a:lnTo>
                    <a:pt x="618" y="398"/>
                  </a:lnTo>
                  <a:lnTo>
                    <a:pt x="610" y="392"/>
                  </a:lnTo>
                  <a:lnTo>
                    <a:pt x="608" y="390"/>
                  </a:lnTo>
                  <a:lnTo>
                    <a:pt x="604" y="384"/>
                  </a:lnTo>
                  <a:lnTo>
                    <a:pt x="598" y="376"/>
                  </a:lnTo>
                  <a:lnTo>
                    <a:pt x="596" y="362"/>
                  </a:lnTo>
                  <a:lnTo>
                    <a:pt x="596" y="360"/>
                  </a:lnTo>
                  <a:lnTo>
                    <a:pt x="600" y="336"/>
                  </a:lnTo>
                  <a:lnTo>
                    <a:pt x="604" y="324"/>
                  </a:lnTo>
                  <a:lnTo>
                    <a:pt x="606" y="324"/>
                  </a:lnTo>
                  <a:lnTo>
                    <a:pt x="636" y="310"/>
                  </a:lnTo>
                  <a:lnTo>
                    <a:pt x="648" y="296"/>
                  </a:lnTo>
                  <a:lnTo>
                    <a:pt x="650" y="284"/>
                  </a:lnTo>
                  <a:lnTo>
                    <a:pt x="648" y="276"/>
                  </a:lnTo>
                  <a:lnTo>
                    <a:pt x="644" y="262"/>
                  </a:lnTo>
                  <a:lnTo>
                    <a:pt x="640" y="254"/>
                  </a:lnTo>
                  <a:lnTo>
                    <a:pt x="634" y="256"/>
                  </a:lnTo>
                  <a:lnTo>
                    <a:pt x="624" y="254"/>
                  </a:lnTo>
                  <a:lnTo>
                    <a:pt x="616" y="260"/>
                  </a:lnTo>
                  <a:lnTo>
                    <a:pt x="606" y="272"/>
                  </a:lnTo>
                  <a:lnTo>
                    <a:pt x="592" y="286"/>
                  </a:lnTo>
                  <a:lnTo>
                    <a:pt x="590" y="286"/>
                  </a:lnTo>
                  <a:lnTo>
                    <a:pt x="578" y="290"/>
                  </a:lnTo>
                  <a:lnTo>
                    <a:pt x="568" y="288"/>
                  </a:lnTo>
                  <a:lnTo>
                    <a:pt x="542" y="280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83" name="Freeform 11"/>
            <p:cNvSpPr>
              <a:spLocks/>
            </p:cNvSpPr>
            <p:nvPr/>
          </p:nvSpPr>
          <p:spPr bwMode="auto">
            <a:xfrm>
              <a:off x="3118622" y="2008665"/>
              <a:ext cx="329407" cy="544237"/>
            </a:xfrm>
            <a:custGeom>
              <a:avLst/>
              <a:gdLst>
                <a:gd name="T0" fmla="*/ 92 w 184"/>
                <a:gd name="T1" fmla="*/ 58 h 304"/>
                <a:gd name="T2" fmla="*/ 92 w 184"/>
                <a:gd name="T3" fmla="*/ 86 h 304"/>
                <a:gd name="T4" fmla="*/ 84 w 184"/>
                <a:gd name="T5" fmla="*/ 108 h 304"/>
                <a:gd name="T6" fmla="*/ 82 w 184"/>
                <a:gd name="T7" fmla="*/ 116 h 304"/>
                <a:gd name="T8" fmla="*/ 76 w 184"/>
                <a:gd name="T9" fmla="*/ 122 h 304"/>
                <a:gd name="T10" fmla="*/ 74 w 184"/>
                <a:gd name="T11" fmla="*/ 124 h 304"/>
                <a:gd name="T12" fmla="*/ 54 w 184"/>
                <a:gd name="T13" fmla="*/ 120 h 304"/>
                <a:gd name="T14" fmla="*/ 12 w 184"/>
                <a:gd name="T15" fmla="*/ 134 h 304"/>
                <a:gd name="T16" fmla="*/ 8 w 184"/>
                <a:gd name="T17" fmla="*/ 140 h 304"/>
                <a:gd name="T18" fmla="*/ 38 w 184"/>
                <a:gd name="T19" fmla="*/ 144 h 304"/>
                <a:gd name="T20" fmla="*/ 48 w 184"/>
                <a:gd name="T21" fmla="*/ 162 h 304"/>
                <a:gd name="T22" fmla="*/ 60 w 184"/>
                <a:gd name="T23" fmla="*/ 174 h 304"/>
                <a:gd name="T24" fmla="*/ 60 w 184"/>
                <a:gd name="T25" fmla="*/ 206 h 304"/>
                <a:gd name="T26" fmla="*/ 72 w 184"/>
                <a:gd name="T27" fmla="*/ 216 h 304"/>
                <a:gd name="T28" fmla="*/ 76 w 184"/>
                <a:gd name="T29" fmla="*/ 240 h 304"/>
                <a:gd name="T30" fmla="*/ 70 w 184"/>
                <a:gd name="T31" fmla="*/ 256 h 304"/>
                <a:gd name="T32" fmla="*/ 82 w 184"/>
                <a:gd name="T33" fmla="*/ 270 h 304"/>
                <a:gd name="T34" fmla="*/ 100 w 184"/>
                <a:gd name="T35" fmla="*/ 280 h 304"/>
                <a:gd name="T36" fmla="*/ 114 w 184"/>
                <a:gd name="T37" fmla="*/ 298 h 304"/>
                <a:gd name="T38" fmla="*/ 124 w 184"/>
                <a:gd name="T39" fmla="*/ 304 h 304"/>
                <a:gd name="T40" fmla="*/ 122 w 184"/>
                <a:gd name="T41" fmla="*/ 282 h 304"/>
                <a:gd name="T42" fmla="*/ 126 w 184"/>
                <a:gd name="T43" fmla="*/ 274 h 304"/>
                <a:gd name="T44" fmla="*/ 140 w 184"/>
                <a:gd name="T45" fmla="*/ 268 h 304"/>
                <a:gd name="T46" fmla="*/ 144 w 184"/>
                <a:gd name="T47" fmla="*/ 268 h 304"/>
                <a:gd name="T48" fmla="*/ 156 w 184"/>
                <a:gd name="T49" fmla="*/ 266 h 304"/>
                <a:gd name="T50" fmla="*/ 158 w 184"/>
                <a:gd name="T51" fmla="*/ 244 h 304"/>
                <a:gd name="T52" fmla="*/ 148 w 184"/>
                <a:gd name="T53" fmla="*/ 232 h 304"/>
                <a:gd name="T54" fmla="*/ 138 w 184"/>
                <a:gd name="T55" fmla="*/ 232 h 304"/>
                <a:gd name="T56" fmla="*/ 132 w 184"/>
                <a:gd name="T57" fmla="*/ 210 h 304"/>
                <a:gd name="T58" fmla="*/ 136 w 184"/>
                <a:gd name="T59" fmla="*/ 168 h 304"/>
                <a:gd name="T60" fmla="*/ 164 w 184"/>
                <a:gd name="T61" fmla="*/ 160 h 304"/>
                <a:gd name="T62" fmla="*/ 184 w 184"/>
                <a:gd name="T63" fmla="*/ 108 h 304"/>
                <a:gd name="T64" fmla="*/ 174 w 184"/>
                <a:gd name="T65" fmla="*/ 96 h 304"/>
                <a:gd name="T66" fmla="*/ 166 w 184"/>
                <a:gd name="T67" fmla="*/ 96 h 304"/>
                <a:gd name="T68" fmla="*/ 152 w 184"/>
                <a:gd name="T69" fmla="*/ 96 h 304"/>
                <a:gd name="T70" fmla="*/ 142 w 184"/>
                <a:gd name="T71" fmla="*/ 84 h 304"/>
                <a:gd name="T72" fmla="*/ 146 w 184"/>
                <a:gd name="T73" fmla="*/ 52 h 304"/>
                <a:gd name="T74" fmla="*/ 150 w 184"/>
                <a:gd name="T75" fmla="*/ 42 h 304"/>
                <a:gd name="T76" fmla="*/ 156 w 184"/>
                <a:gd name="T77" fmla="*/ 32 h 304"/>
                <a:gd name="T78" fmla="*/ 144 w 184"/>
                <a:gd name="T79" fmla="*/ 8 h 304"/>
                <a:gd name="T80" fmla="*/ 108 w 184"/>
                <a:gd name="T81" fmla="*/ 18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" h="304">
                  <a:moveTo>
                    <a:pt x="108" y="18"/>
                  </a:moveTo>
                  <a:lnTo>
                    <a:pt x="92" y="58"/>
                  </a:lnTo>
                  <a:lnTo>
                    <a:pt x="92" y="84"/>
                  </a:lnTo>
                  <a:lnTo>
                    <a:pt x="92" y="86"/>
                  </a:lnTo>
                  <a:lnTo>
                    <a:pt x="84" y="100"/>
                  </a:lnTo>
                  <a:lnTo>
                    <a:pt x="84" y="108"/>
                  </a:lnTo>
                  <a:lnTo>
                    <a:pt x="84" y="112"/>
                  </a:lnTo>
                  <a:lnTo>
                    <a:pt x="82" y="116"/>
                  </a:lnTo>
                  <a:lnTo>
                    <a:pt x="80" y="120"/>
                  </a:lnTo>
                  <a:lnTo>
                    <a:pt x="76" y="122"/>
                  </a:lnTo>
                  <a:lnTo>
                    <a:pt x="76" y="124"/>
                  </a:lnTo>
                  <a:lnTo>
                    <a:pt x="74" y="124"/>
                  </a:lnTo>
                  <a:lnTo>
                    <a:pt x="74" y="122"/>
                  </a:lnTo>
                  <a:lnTo>
                    <a:pt x="54" y="120"/>
                  </a:lnTo>
                  <a:lnTo>
                    <a:pt x="44" y="130"/>
                  </a:lnTo>
                  <a:lnTo>
                    <a:pt x="12" y="134"/>
                  </a:lnTo>
                  <a:lnTo>
                    <a:pt x="0" y="134"/>
                  </a:lnTo>
                  <a:lnTo>
                    <a:pt x="8" y="140"/>
                  </a:lnTo>
                  <a:lnTo>
                    <a:pt x="36" y="144"/>
                  </a:lnTo>
                  <a:lnTo>
                    <a:pt x="38" y="144"/>
                  </a:lnTo>
                  <a:lnTo>
                    <a:pt x="40" y="144"/>
                  </a:lnTo>
                  <a:lnTo>
                    <a:pt x="48" y="162"/>
                  </a:lnTo>
                  <a:lnTo>
                    <a:pt x="56" y="168"/>
                  </a:lnTo>
                  <a:lnTo>
                    <a:pt x="60" y="174"/>
                  </a:lnTo>
                  <a:lnTo>
                    <a:pt x="60" y="184"/>
                  </a:lnTo>
                  <a:lnTo>
                    <a:pt x="60" y="206"/>
                  </a:lnTo>
                  <a:lnTo>
                    <a:pt x="70" y="216"/>
                  </a:lnTo>
                  <a:lnTo>
                    <a:pt x="72" y="216"/>
                  </a:lnTo>
                  <a:lnTo>
                    <a:pt x="76" y="232"/>
                  </a:lnTo>
                  <a:lnTo>
                    <a:pt x="76" y="240"/>
                  </a:lnTo>
                  <a:lnTo>
                    <a:pt x="72" y="248"/>
                  </a:lnTo>
                  <a:lnTo>
                    <a:pt x="70" y="256"/>
                  </a:lnTo>
                  <a:lnTo>
                    <a:pt x="72" y="264"/>
                  </a:lnTo>
                  <a:lnTo>
                    <a:pt x="82" y="270"/>
                  </a:lnTo>
                  <a:lnTo>
                    <a:pt x="94" y="276"/>
                  </a:lnTo>
                  <a:lnTo>
                    <a:pt x="100" y="280"/>
                  </a:lnTo>
                  <a:lnTo>
                    <a:pt x="106" y="292"/>
                  </a:lnTo>
                  <a:lnTo>
                    <a:pt x="114" y="298"/>
                  </a:lnTo>
                  <a:lnTo>
                    <a:pt x="116" y="302"/>
                  </a:lnTo>
                  <a:lnTo>
                    <a:pt x="124" y="304"/>
                  </a:lnTo>
                  <a:lnTo>
                    <a:pt x="122" y="288"/>
                  </a:lnTo>
                  <a:lnTo>
                    <a:pt x="122" y="282"/>
                  </a:lnTo>
                  <a:lnTo>
                    <a:pt x="122" y="278"/>
                  </a:lnTo>
                  <a:lnTo>
                    <a:pt x="126" y="274"/>
                  </a:lnTo>
                  <a:lnTo>
                    <a:pt x="128" y="272"/>
                  </a:lnTo>
                  <a:lnTo>
                    <a:pt x="140" y="268"/>
                  </a:lnTo>
                  <a:lnTo>
                    <a:pt x="142" y="268"/>
                  </a:lnTo>
                  <a:lnTo>
                    <a:pt x="144" y="268"/>
                  </a:lnTo>
                  <a:lnTo>
                    <a:pt x="148" y="270"/>
                  </a:lnTo>
                  <a:lnTo>
                    <a:pt x="156" y="266"/>
                  </a:lnTo>
                  <a:lnTo>
                    <a:pt x="156" y="264"/>
                  </a:lnTo>
                  <a:lnTo>
                    <a:pt x="158" y="244"/>
                  </a:lnTo>
                  <a:lnTo>
                    <a:pt x="154" y="236"/>
                  </a:lnTo>
                  <a:lnTo>
                    <a:pt x="148" y="232"/>
                  </a:lnTo>
                  <a:lnTo>
                    <a:pt x="140" y="232"/>
                  </a:lnTo>
                  <a:lnTo>
                    <a:pt x="138" y="232"/>
                  </a:lnTo>
                  <a:lnTo>
                    <a:pt x="136" y="230"/>
                  </a:lnTo>
                  <a:lnTo>
                    <a:pt x="132" y="210"/>
                  </a:lnTo>
                  <a:lnTo>
                    <a:pt x="134" y="168"/>
                  </a:lnTo>
                  <a:lnTo>
                    <a:pt x="136" y="168"/>
                  </a:lnTo>
                  <a:lnTo>
                    <a:pt x="148" y="150"/>
                  </a:lnTo>
                  <a:lnTo>
                    <a:pt x="164" y="160"/>
                  </a:lnTo>
                  <a:lnTo>
                    <a:pt x="176" y="160"/>
                  </a:lnTo>
                  <a:lnTo>
                    <a:pt x="184" y="108"/>
                  </a:lnTo>
                  <a:lnTo>
                    <a:pt x="180" y="100"/>
                  </a:lnTo>
                  <a:lnTo>
                    <a:pt x="174" y="96"/>
                  </a:lnTo>
                  <a:lnTo>
                    <a:pt x="168" y="96"/>
                  </a:lnTo>
                  <a:lnTo>
                    <a:pt x="166" y="96"/>
                  </a:lnTo>
                  <a:lnTo>
                    <a:pt x="154" y="98"/>
                  </a:lnTo>
                  <a:lnTo>
                    <a:pt x="152" y="96"/>
                  </a:lnTo>
                  <a:lnTo>
                    <a:pt x="144" y="84"/>
                  </a:lnTo>
                  <a:lnTo>
                    <a:pt x="142" y="84"/>
                  </a:lnTo>
                  <a:lnTo>
                    <a:pt x="142" y="64"/>
                  </a:lnTo>
                  <a:lnTo>
                    <a:pt x="146" y="52"/>
                  </a:lnTo>
                  <a:lnTo>
                    <a:pt x="148" y="48"/>
                  </a:lnTo>
                  <a:lnTo>
                    <a:pt x="150" y="42"/>
                  </a:lnTo>
                  <a:lnTo>
                    <a:pt x="152" y="36"/>
                  </a:lnTo>
                  <a:lnTo>
                    <a:pt x="156" y="32"/>
                  </a:lnTo>
                  <a:lnTo>
                    <a:pt x="156" y="20"/>
                  </a:lnTo>
                  <a:lnTo>
                    <a:pt x="144" y="8"/>
                  </a:lnTo>
                  <a:lnTo>
                    <a:pt x="128" y="0"/>
                  </a:lnTo>
                  <a:lnTo>
                    <a:pt x="108" y="18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84" name="Freeform 12"/>
            <p:cNvSpPr>
              <a:spLocks/>
            </p:cNvSpPr>
            <p:nvPr/>
          </p:nvSpPr>
          <p:spPr bwMode="auto">
            <a:xfrm>
              <a:off x="0" y="576462"/>
              <a:ext cx="2334491" cy="1765190"/>
            </a:xfrm>
            <a:custGeom>
              <a:avLst/>
              <a:gdLst>
                <a:gd name="T0" fmla="*/ 1262 w 1304"/>
                <a:gd name="T1" fmla="*/ 444 h 986"/>
                <a:gd name="T2" fmla="*/ 1222 w 1304"/>
                <a:gd name="T3" fmla="*/ 408 h 986"/>
                <a:gd name="T4" fmla="*/ 1202 w 1304"/>
                <a:gd name="T5" fmla="*/ 378 h 986"/>
                <a:gd name="T6" fmla="*/ 1140 w 1304"/>
                <a:gd name="T7" fmla="*/ 340 h 986"/>
                <a:gd name="T8" fmla="*/ 1032 w 1304"/>
                <a:gd name="T9" fmla="*/ 320 h 986"/>
                <a:gd name="T10" fmla="*/ 1044 w 1304"/>
                <a:gd name="T11" fmla="*/ 246 h 986"/>
                <a:gd name="T12" fmla="*/ 1024 w 1304"/>
                <a:gd name="T13" fmla="*/ 112 h 986"/>
                <a:gd name="T14" fmla="*/ 976 w 1304"/>
                <a:gd name="T15" fmla="*/ 90 h 986"/>
                <a:gd name="T16" fmla="*/ 954 w 1304"/>
                <a:gd name="T17" fmla="*/ 60 h 986"/>
                <a:gd name="T18" fmla="*/ 928 w 1304"/>
                <a:gd name="T19" fmla="*/ 0 h 986"/>
                <a:gd name="T20" fmla="*/ 876 w 1304"/>
                <a:gd name="T21" fmla="*/ 36 h 986"/>
                <a:gd name="T22" fmla="*/ 816 w 1304"/>
                <a:gd name="T23" fmla="*/ 66 h 986"/>
                <a:gd name="T24" fmla="*/ 798 w 1304"/>
                <a:gd name="T25" fmla="*/ 130 h 986"/>
                <a:gd name="T26" fmla="*/ 760 w 1304"/>
                <a:gd name="T27" fmla="*/ 146 h 986"/>
                <a:gd name="T28" fmla="*/ 674 w 1304"/>
                <a:gd name="T29" fmla="*/ 104 h 986"/>
                <a:gd name="T30" fmla="*/ 610 w 1304"/>
                <a:gd name="T31" fmla="*/ 232 h 986"/>
                <a:gd name="T32" fmla="*/ 576 w 1304"/>
                <a:gd name="T33" fmla="*/ 226 h 986"/>
                <a:gd name="T34" fmla="*/ 494 w 1304"/>
                <a:gd name="T35" fmla="*/ 216 h 986"/>
                <a:gd name="T36" fmla="*/ 494 w 1304"/>
                <a:gd name="T37" fmla="*/ 256 h 986"/>
                <a:gd name="T38" fmla="*/ 472 w 1304"/>
                <a:gd name="T39" fmla="*/ 388 h 986"/>
                <a:gd name="T40" fmla="*/ 464 w 1304"/>
                <a:gd name="T41" fmla="*/ 390 h 986"/>
                <a:gd name="T42" fmla="*/ 452 w 1304"/>
                <a:gd name="T43" fmla="*/ 392 h 986"/>
                <a:gd name="T44" fmla="*/ 412 w 1304"/>
                <a:gd name="T45" fmla="*/ 444 h 986"/>
                <a:gd name="T46" fmla="*/ 330 w 1304"/>
                <a:gd name="T47" fmla="*/ 468 h 986"/>
                <a:gd name="T48" fmla="*/ 248 w 1304"/>
                <a:gd name="T49" fmla="*/ 470 h 986"/>
                <a:gd name="T50" fmla="*/ 184 w 1304"/>
                <a:gd name="T51" fmla="*/ 506 h 986"/>
                <a:gd name="T52" fmla="*/ 106 w 1304"/>
                <a:gd name="T53" fmla="*/ 494 h 986"/>
                <a:gd name="T54" fmla="*/ 60 w 1304"/>
                <a:gd name="T55" fmla="*/ 482 h 986"/>
                <a:gd name="T56" fmla="*/ 10 w 1304"/>
                <a:gd name="T57" fmla="*/ 528 h 986"/>
                <a:gd name="T58" fmla="*/ 14 w 1304"/>
                <a:gd name="T59" fmla="*/ 562 h 986"/>
                <a:gd name="T60" fmla="*/ 14 w 1304"/>
                <a:gd name="T61" fmla="*/ 598 h 986"/>
                <a:gd name="T62" fmla="*/ 58 w 1304"/>
                <a:gd name="T63" fmla="*/ 652 h 986"/>
                <a:gd name="T64" fmla="*/ 6 w 1304"/>
                <a:gd name="T65" fmla="*/ 716 h 986"/>
                <a:gd name="T66" fmla="*/ 42 w 1304"/>
                <a:gd name="T67" fmla="*/ 734 h 986"/>
                <a:gd name="T68" fmla="*/ 74 w 1304"/>
                <a:gd name="T69" fmla="*/ 792 h 986"/>
                <a:gd name="T70" fmla="*/ 100 w 1304"/>
                <a:gd name="T71" fmla="*/ 852 h 986"/>
                <a:gd name="T72" fmla="*/ 174 w 1304"/>
                <a:gd name="T73" fmla="*/ 888 h 986"/>
                <a:gd name="T74" fmla="*/ 206 w 1304"/>
                <a:gd name="T75" fmla="*/ 982 h 986"/>
                <a:gd name="T76" fmla="*/ 260 w 1304"/>
                <a:gd name="T77" fmla="*/ 984 h 986"/>
                <a:gd name="T78" fmla="*/ 274 w 1304"/>
                <a:gd name="T79" fmla="*/ 952 h 986"/>
                <a:gd name="T80" fmla="*/ 298 w 1304"/>
                <a:gd name="T81" fmla="*/ 926 h 986"/>
                <a:gd name="T82" fmla="*/ 382 w 1304"/>
                <a:gd name="T83" fmla="*/ 946 h 986"/>
                <a:gd name="T84" fmla="*/ 452 w 1304"/>
                <a:gd name="T85" fmla="*/ 924 h 986"/>
                <a:gd name="T86" fmla="*/ 488 w 1304"/>
                <a:gd name="T87" fmla="*/ 960 h 986"/>
                <a:gd name="T88" fmla="*/ 552 w 1304"/>
                <a:gd name="T89" fmla="*/ 964 h 986"/>
                <a:gd name="T90" fmla="*/ 666 w 1304"/>
                <a:gd name="T91" fmla="*/ 944 h 986"/>
                <a:gd name="T92" fmla="*/ 754 w 1304"/>
                <a:gd name="T93" fmla="*/ 928 h 986"/>
                <a:gd name="T94" fmla="*/ 832 w 1304"/>
                <a:gd name="T95" fmla="*/ 948 h 986"/>
                <a:gd name="T96" fmla="*/ 908 w 1304"/>
                <a:gd name="T97" fmla="*/ 976 h 986"/>
                <a:gd name="T98" fmla="*/ 940 w 1304"/>
                <a:gd name="T99" fmla="*/ 940 h 986"/>
                <a:gd name="T100" fmla="*/ 954 w 1304"/>
                <a:gd name="T101" fmla="*/ 920 h 986"/>
                <a:gd name="T102" fmla="*/ 950 w 1304"/>
                <a:gd name="T103" fmla="*/ 884 h 986"/>
                <a:gd name="T104" fmla="*/ 922 w 1304"/>
                <a:gd name="T105" fmla="*/ 856 h 986"/>
                <a:gd name="T106" fmla="*/ 934 w 1304"/>
                <a:gd name="T107" fmla="*/ 804 h 986"/>
                <a:gd name="T108" fmla="*/ 1004 w 1304"/>
                <a:gd name="T109" fmla="*/ 794 h 986"/>
                <a:gd name="T110" fmla="*/ 1090 w 1304"/>
                <a:gd name="T111" fmla="*/ 772 h 986"/>
                <a:gd name="T112" fmla="*/ 1086 w 1304"/>
                <a:gd name="T113" fmla="*/ 748 h 986"/>
                <a:gd name="T114" fmla="*/ 1086 w 1304"/>
                <a:gd name="T115" fmla="*/ 702 h 986"/>
                <a:gd name="T116" fmla="*/ 1126 w 1304"/>
                <a:gd name="T117" fmla="*/ 676 h 986"/>
                <a:gd name="T118" fmla="*/ 1186 w 1304"/>
                <a:gd name="T119" fmla="*/ 614 h 986"/>
                <a:gd name="T120" fmla="*/ 1214 w 1304"/>
                <a:gd name="T121" fmla="*/ 596 h 986"/>
                <a:gd name="T122" fmla="*/ 1296 w 1304"/>
                <a:gd name="T123" fmla="*/ 580 h 986"/>
                <a:gd name="T124" fmla="*/ 1302 w 1304"/>
                <a:gd name="T125" fmla="*/ 530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04" h="986">
                  <a:moveTo>
                    <a:pt x="1302" y="530"/>
                  </a:moveTo>
                  <a:lnTo>
                    <a:pt x="1304" y="530"/>
                  </a:lnTo>
                  <a:lnTo>
                    <a:pt x="1304" y="528"/>
                  </a:lnTo>
                  <a:lnTo>
                    <a:pt x="1278" y="456"/>
                  </a:lnTo>
                  <a:lnTo>
                    <a:pt x="1262" y="444"/>
                  </a:lnTo>
                  <a:lnTo>
                    <a:pt x="1262" y="442"/>
                  </a:lnTo>
                  <a:lnTo>
                    <a:pt x="1258" y="412"/>
                  </a:lnTo>
                  <a:lnTo>
                    <a:pt x="1226" y="408"/>
                  </a:lnTo>
                  <a:lnTo>
                    <a:pt x="1224" y="408"/>
                  </a:lnTo>
                  <a:lnTo>
                    <a:pt x="1222" y="408"/>
                  </a:lnTo>
                  <a:lnTo>
                    <a:pt x="1222" y="406"/>
                  </a:lnTo>
                  <a:lnTo>
                    <a:pt x="1222" y="404"/>
                  </a:lnTo>
                  <a:lnTo>
                    <a:pt x="1218" y="396"/>
                  </a:lnTo>
                  <a:lnTo>
                    <a:pt x="1212" y="386"/>
                  </a:lnTo>
                  <a:lnTo>
                    <a:pt x="1202" y="378"/>
                  </a:lnTo>
                  <a:lnTo>
                    <a:pt x="1192" y="368"/>
                  </a:lnTo>
                  <a:lnTo>
                    <a:pt x="1178" y="360"/>
                  </a:lnTo>
                  <a:lnTo>
                    <a:pt x="1166" y="354"/>
                  </a:lnTo>
                  <a:lnTo>
                    <a:pt x="1152" y="346"/>
                  </a:lnTo>
                  <a:lnTo>
                    <a:pt x="1140" y="340"/>
                  </a:lnTo>
                  <a:lnTo>
                    <a:pt x="1116" y="336"/>
                  </a:lnTo>
                  <a:lnTo>
                    <a:pt x="1084" y="334"/>
                  </a:lnTo>
                  <a:lnTo>
                    <a:pt x="1042" y="332"/>
                  </a:lnTo>
                  <a:lnTo>
                    <a:pt x="1040" y="332"/>
                  </a:lnTo>
                  <a:lnTo>
                    <a:pt x="1032" y="320"/>
                  </a:lnTo>
                  <a:lnTo>
                    <a:pt x="1028" y="310"/>
                  </a:lnTo>
                  <a:lnTo>
                    <a:pt x="1026" y="300"/>
                  </a:lnTo>
                  <a:lnTo>
                    <a:pt x="1028" y="288"/>
                  </a:lnTo>
                  <a:lnTo>
                    <a:pt x="1034" y="272"/>
                  </a:lnTo>
                  <a:lnTo>
                    <a:pt x="1044" y="246"/>
                  </a:lnTo>
                  <a:lnTo>
                    <a:pt x="1058" y="214"/>
                  </a:lnTo>
                  <a:lnTo>
                    <a:pt x="1048" y="180"/>
                  </a:lnTo>
                  <a:lnTo>
                    <a:pt x="1036" y="124"/>
                  </a:lnTo>
                  <a:lnTo>
                    <a:pt x="1032" y="118"/>
                  </a:lnTo>
                  <a:lnTo>
                    <a:pt x="1024" y="112"/>
                  </a:lnTo>
                  <a:lnTo>
                    <a:pt x="1012" y="106"/>
                  </a:lnTo>
                  <a:lnTo>
                    <a:pt x="996" y="100"/>
                  </a:lnTo>
                  <a:lnTo>
                    <a:pt x="990" y="98"/>
                  </a:lnTo>
                  <a:lnTo>
                    <a:pt x="982" y="94"/>
                  </a:lnTo>
                  <a:lnTo>
                    <a:pt x="976" y="90"/>
                  </a:lnTo>
                  <a:lnTo>
                    <a:pt x="970" y="86"/>
                  </a:lnTo>
                  <a:lnTo>
                    <a:pt x="966" y="80"/>
                  </a:lnTo>
                  <a:lnTo>
                    <a:pt x="964" y="74"/>
                  </a:lnTo>
                  <a:lnTo>
                    <a:pt x="960" y="68"/>
                  </a:lnTo>
                  <a:lnTo>
                    <a:pt x="954" y="60"/>
                  </a:lnTo>
                  <a:lnTo>
                    <a:pt x="948" y="54"/>
                  </a:lnTo>
                  <a:lnTo>
                    <a:pt x="940" y="50"/>
                  </a:lnTo>
                  <a:lnTo>
                    <a:pt x="938" y="50"/>
                  </a:lnTo>
                  <a:lnTo>
                    <a:pt x="938" y="48"/>
                  </a:lnTo>
                  <a:lnTo>
                    <a:pt x="928" y="0"/>
                  </a:lnTo>
                  <a:lnTo>
                    <a:pt x="890" y="4"/>
                  </a:lnTo>
                  <a:lnTo>
                    <a:pt x="886" y="14"/>
                  </a:lnTo>
                  <a:lnTo>
                    <a:pt x="882" y="24"/>
                  </a:lnTo>
                  <a:lnTo>
                    <a:pt x="878" y="32"/>
                  </a:lnTo>
                  <a:lnTo>
                    <a:pt x="876" y="36"/>
                  </a:lnTo>
                  <a:lnTo>
                    <a:pt x="870" y="38"/>
                  </a:lnTo>
                  <a:lnTo>
                    <a:pt x="846" y="46"/>
                  </a:lnTo>
                  <a:lnTo>
                    <a:pt x="828" y="56"/>
                  </a:lnTo>
                  <a:lnTo>
                    <a:pt x="822" y="60"/>
                  </a:lnTo>
                  <a:lnTo>
                    <a:pt x="816" y="66"/>
                  </a:lnTo>
                  <a:lnTo>
                    <a:pt x="814" y="74"/>
                  </a:lnTo>
                  <a:lnTo>
                    <a:pt x="810" y="92"/>
                  </a:lnTo>
                  <a:lnTo>
                    <a:pt x="806" y="110"/>
                  </a:lnTo>
                  <a:lnTo>
                    <a:pt x="802" y="122"/>
                  </a:lnTo>
                  <a:lnTo>
                    <a:pt x="798" y="130"/>
                  </a:lnTo>
                  <a:lnTo>
                    <a:pt x="792" y="136"/>
                  </a:lnTo>
                  <a:lnTo>
                    <a:pt x="786" y="142"/>
                  </a:lnTo>
                  <a:lnTo>
                    <a:pt x="778" y="144"/>
                  </a:lnTo>
                  <a:lnTo>
                    <a:pt x="770" y="146"/>
                  </a:lnTo>
                  <a:lnTo>
                    <a:pt x="760" y="146"/>
                  </a:lnTo>
                  <a:lnTo>
                    <a:pt x="750" y="144"/>
                  </a:lnTo>
                  <a:lnTo>
                    <a:pt x="738" y="140"/>
                  </a:lnTo>
                  <a:lnTo>
                    <a:pt x="724" y="134"/>
                  </a:lnTo>
                  <a:lnTo>
                    <a:pt x="708" y="126"/>
                  </a:lnTo>
                  <a:lnTo>
                    <a:pt x="674" y="104"/>
                  </a:lnTo>
                  <a:lnTo>
                    <a:pt x="608" y="188"/>
                  </a:lnTo>
                  <a:lnTo>
                    <a:pt x="616" y="224"/>
                  </a:lnTo>
                  <a:lnTo>
                    <a:pt x="618" y="224"/>
                  </a:lnTo>
                  <a:lnTo>
                    <a:pt x="616" y="226"/>
                  </a:lnTo>
                  <a:lnTo>
                    <a:pt x="610" y="232"/>
                  </a:lnTo>
                  <a:lnTo>
                    <a:pt x="602" y="236"/>
                  </a:lnTo>
                  <a:lnTo>
                    <a:pt x="598" y="236"/>
                  </a:lnTo>
                  <a:lnTo>
                    <a:pt x="594" y="234"/>
                  </a:lnTo>
                  <a:lnTo>
                    <a:pt x="582" y="230"/>
                  </a:lnTo>
                  <a:lnTo>
                    <a:pt x="576" y="226"/>
                  </a:lnTo>
                  <a:lnTo>
                    <a:pt x="564" y="224"/>
                  </a:lnTo>
                  <a:lnTo>
                    <a:pt x="548" y="220"/>
                  </a:lnTo>
                  <a:lnTo>
                    <a:pt x="528" y="220"/>
                  </a:lnTo>
                  <a:lnTo>
                    <a:pt x="514" y="218"/>
                  </a:lnTo>
                  <a:lnTo>
                    <a:pt x="494" y="216"/>
                  </a:lnTo>
                  <a:lnTo>
                    <a:pt x="474" y="220"/>
                  </a:lnTo>
                  <a:lnTo>
                    <a:pt x="482" y="234"/>
                  </a:lnTo>
                  <a:lnTo>
                    <a:pt x="492" y="248"/>
                  </a:lnTo>
                  <a:lnTo>
                    <a:pt x="494" y="252"/>
                  </a:lnTo>
                  <a:lnTo>
                    <a:pt x="494" y="256"/>
                  </a:lnTo>
                  <a:lnTo>
                    <a:pt x="484" y="308"/>
                  </a:lnTo>
                  <a:lnTo>
                    <a:pt x="488" y="336"/>
                  </a:lnTo>
                  <a:lnTo>
                    <a:pt x="490" y="336"/>
                  </a:lnTo>
                  <a:lnTo>
                    <a:pt x="488" y="336"/>
                  </a:lnTo>
                  <a:lnTo>
                    <a:pt x="472" y="388"/>
                  </a:lnTo>
                  <a:lnTo>
                    <a:pt x="470" y="394"/>
                  </a:lnTo>
                  <a:lnTo>
                    <a:pt x="468" y="396"/>
                  </a:lnTo>
                  <a:lnTo>
                    <a:pt x="466" y="396"/>
                  </a:lnTo>
                  <a:lnTo>
                    <a:pt x="466" y="394"/>
                  </a:lnTo>
                  <a:lnTo>
                    <a:pt x="464" y="390"/>
                  </a:lnTo>
                  <a:lnTo>
                    <a:pt x="460" y="384"/>
                  </a:lnTo>
                  <a:lnTo>
                    <a:pt x="460" y="382"/>
                  </a:lnTo>
                  <a:lnTo>
                    <a:pt x="458" y="382"/>
                  </a:lnTo>
                  <a:lnTo>
                    <a:pt x="454" y="384"/>
                  </a:lnTo>
                  <a:lnTo>
                    <a:pt x="452" y="392"/>
                  </a:lnTo>
                  <a:lnTo>
                    <a:pt x="450" y="404"/>
                  </a:lnTo>
                  <a:lnTo>
                    <a:pt x="444" y="414"/>
                  </a:lnTo>
                  <a:lnTo>
                    <a:pt x="436" y="422"/>
                  </a:lnTo>
                  <a:lnTo>
                    <a:pt x="426" y="432"/>
                  </a:lnTo>
                  <a:lnTo>
                    <a:pt x="412" y="444"/>
                  </a:lnTo>
                  <a:lnTo>
                    <a:pt x="406" y="448"/>
                  </a:lnTo>
                  <a:lnTo>
                    <a:pt x="404" y="448"/>
                  </a:lnTo>
                  <a:lnTo>
                    <a:pt x="352" y="448"/>
                  </a:lnTo>
                  <a:lnTo>
                    <a:pt x="332" y="468"/>
                  </a:lnTo>
                  <a:lnTo>
                    <a:pt x="330" y="468"/>
                  </a:lnTo>
                  <a:lnTo>
                    <a:pt x="274" y="460"/>
                  </a:lnTo>
                  <a:lnTo>
                    <a:pt x="268" y="466"/>
                  </a:lnTo>
                  <a:lnTo>
                    <a:pt x="260" y="470"/>
                  </a:lnTo>
                  <a:lnTo>
                    <a:pt x="254" y="470"/>
                  </a:lnTo>
                  <a:lnTo>
                    <a:pt x="248" y="470"/>
                  </a:lnTo>
                  <a:lnTo>
                    <a:pt x="240" y="470"/>
                  </a:lnTo>
                  <a:lnTo>
                    <a:pt x="232" y="470"/>
                  </a:lnTo>
                  <a:lnTo>
                    <a:pt x="206" y="478"/>
                  </a:lnTo>
                  <a:lnTo>
                    <a:pt x="184" y="504"/>
                  </a:lnTo>
                  <a:lnTo>
                    <a:pt x="184" y="506"/>
                  </a:lnTo>
                  <a:lnTo>
                    <a:pt x="148" y="508"/>
                  </a:lnTo>
                  <a:lnTo>
                    <a:pt x="148" y="478"/>
                  </a:lnTo>
                  <a:lnTo>
                    <a:pt x="126" y="478"/>
                  </a:lnTo>
                  <a:lnTo>
                    <a:pt x="122" y="490"/>
                  </a:lnTo>
                  <a:lnTo>
                    <a:pt x="106" y="494"/>
                  </a:lnTo>
                  <a:lnTo>
                    <a:pt x="104" y="494"/>
                  </a:lnTo>
                  <a:lnTo>
                    <a:pt x="102" y="494"/>
                  </a:lnTo>
                  <a:lnTo>
                    <a:pt x="86" y="486"/>
                  </a:lnTo>
                  <a:lnTo>
                    <a:pt x="66" y="480"/>
                  </a:lnTo>
                  <a:lnTo>
                    <a:pt x="60" y="482"/>
                  </a:lnTo>
                  <a:lnTo>
                    <a:pt x="54" y="484"/>
                  </a:lnTo>
                  <a:lnTo>
                    <a:pt x="38" y="496"/>
                  </a:lnTo>
                  <a:lnTo>
                    <a:pt x="20" y="512"/>
                  </a:lnTo>
                  <a:lnTo>
                    <a:pt x="14" y="520"/>
                  </a:lnTo>
                  <a:lnTo>
                    <a:pt x="10" y="528"/>
                  </a:lnTo>
                  <a:lnTo>
                    <a:pt x="12" y="530"/>
                  </a:lnTo>
                  <a:lnTo>
                    <a:pt x="14" y="536"/>
                  </a:lnTo>
                  <a:lnTo>
                    <a:pt x="16" y="546"/>
                  </a:lnTo>
                  <a:lnTo>
                    <a:pt x="16" y="554"/>
                  </a:lnTo>
                  <a:lnTo>
                    <a:pt x="14" y="562"/>
                  </a:lnTo>
                  <a:lnTo>
                    <a:pt x="10" y="568"/>
                  </a:lnTo>
                  <a:lnTo>
                    <a:pt x="6" y="570"/>
                  </a:lnTo>
                  <a:lnTo>
                    <a:pt x="4" y="574"/>
                  </a:lnTo>
                  <a:lnTo>
                    <a:pt x="0" y="590"/>
                  </a:lnTo>
                  <a:lnTo>
                    <a:pt x="14" y="598"/>
                  </a:lnTo>
                  <a:lnTo>
                    <a:pt x="30" y="580"/>
                  </a:lnTo>
                  <a:lnTo>
                    <a:pt x="54" y="604"/>
                  </a:lnTo>
                  <a:lnTo>
                    <a:pt x="54" y="606"/>
                  </a:lnTo>
                  <a:lnTo>
                    <a:pt x="58" y="650"/>
                  </a:lnTo>
                  <a:lnTo>
                    <a:pt x="58" y="652"/>
                  </a:lnTo>
                  <a:lnTo>
                    <a:pt x="44" y="712"/>
                  </a:lnTo>
                  <a:lnTo>
                    <a:pt x="42" y="712"/>
                  </a:lnTo>
                  <a:lnTo>
                    <a:pt x="18" y="712"/>
                  </a:lnTo>
                  <a:lnTo>
                    <a:pt x="12" y="714"/>
                  </a:lnTo>
                  <a:lnTo>
                    <a:pt x="6" y="716"/>
                  </a:lnTo>
                  <a:lnTo>
                    <a:pt x="8" y="720"/>
                  </a:lnTo>
                  <a:lnTo>
                    <a:pt x="12" y="724"/>
                  </a:lnTo>
                  <a:lnTo>
                    <a:pt x="28" y="736"/>
                  </a:lnTo>
                  <a:lnTo>
                    <a:pt x="40" y="734"/>
                  </a:lnTo>
                  <a:lnTo>
                    <a:pt x="42" y="734"/>
                  </a:lnTo>
                  <a:lnTo>
                    <a:pt x="70" y="760"/>
                  </a:lnTo>
                  <a:lnTo>
                    <a:pt x="72" y="764"/>
                  </a:lnTo>
                  <a:lnTo>
                    <a:pt x="76" y="768"/>
                  </a:lnTo>
                  <a:lnTo>
                    <a:pt x="76" y="778"/>
                  </a:lnTo>
                  <a:lnTo>
                    <a:pt x="74" y="792"/>
                  </a:lnTo>
                  <a:lnTo>
                    <a:pt x="66" y="806"/>
                  </a:lnTo>
                  <a:lnTo>
                    <a:pt x="70" y="832"/>
                  </a:lnTo>
                  <a:lnTo>
                    <a:pt x="80" y="834"/>
                  </a:lnTo>
                  <a:lnTo>
                    <a:pt x="120" y="834"/>
                  </a:lnTo>
                  <a:lnTo>
                    <a:pt x="100" y="852"/>
                  </a:lnTo>
                  <a:lnTo>
                    <a:pt x="112" y="860"/>
                  </a:lnTo>
                  <a:lnTo>
                    <a:pt x="128" y="868"/>
                  </a:lnTo>
                  <a:lnTo>
                    <a:pt x="170" y="886"/>
                  </a:lnTo>
                  <a:lnTo>
                    <a:pt x="172" y="888"/>
                  </a:lnTo>
                  <a:lnTo>
                    <a:pt x="174" y="888"/>
                  </a:lnTo>
                  <a:lnTo>
                    <a:pt x="178" y="952"/>
                  </a:lnTo>
                  <a:lnTo>
                    <a:pt x="180" y="962"/>
                  </a:lnTo>
                  <a:lnTo>
                    <a:pt x="186" y="970"/>
                  </a:lnTo>
                  <a:lnTo>
                    <a:pt x="194" y="976"/>
                  </a:lnTo>
                  <a:lnTo>
                    <a:pt x="206" y="982"/>
                  </a:lnTo>
                  <a:lnTo>
                    <a:pt x="210" y="980"/>
                  </a:lnTo>
                  <a:lnTo>
                    <a:pt x="212" y="980"/>
                  </a:lnTo>
                  <a:lnTo>
                    <a:pt x="256" y="986"/>
                  </a:lnTo>
                  <a:lnTo>
                    <a:pt x="260" y="986"/>
                  </a:lnTo>
                  <a:lnTo>
                    <a:pt x="260" y="984"/>
                  </a:lnTo>
                  <a:lnTo>
                    <a:pt x="268" y="968"/>
                  </a:lnTo>
                  <a:lnTo>
                    <a:pt x="268" y="966"/>
                  </a:lnTo>
                  <a:lnTo>
                    <a:pt x="268" y="960"/>
                  </a:lnTo>
                  <a:lnTo>
                    <a:pt x="270" y="956"/>
                  </a:lnTo>
                  <a:lnTo>
                    <a:pt x="274" y="952"/>
                  </a:lnTo>
                  <a:lnTo>
                    <a:pt x="278" y="948"/>
                  </a:lnTo>
                  <a:lnTo>
                    <a:pt x="286" y="940"/>
                  </a:lnTo>
                  <a:lnTo>
                    <a:pt x="290" y="932"/>
                  </a:lnTo>
                  <a:lnTo>
                    <a:pt x="294" y="928"/>
                  </a:lnTo>
                  <a:lnTo>
                    <a:pt x="298" y="926"/>
                  </a:lnTo>
                  <a:lnTo>
                    <a:pt x="306" y="926"/>
                  </a:lnTo>
                  <a:lnTo>
                    <a:pt x="314" y="928"/>
                  </a:lnTo>
                  <a:lnTo>
                    <a:pt x="316" y="928"/>
                  </a:lnTo>
                  <a:lnTo>
                    <a:pt x="330" y="936"/>
                  </a:lnTo>
                  <a:lnTo>
                    <a:pt x="382" y="946"/>
                  </a:lnTo>
                  <a:lnTo>
                    <a:pt x="412" y="944"/>
                  </a:lnTo>
                  <a:lnTo>
                    <a:pt x="434" y="934"/>
                  </a:lnTo>
                  <a:lnTo>
                    <a:pt x="440" y="928"/>
                  </a:lnTo>
                  <a:lnTo>
                    <a:pt x="444" y="924"/>
                  </a:lnTo>
                  <a:lnTo>
                    <a:pt x="452" y="924"/>
                  </a:lnTo>
                  <a:lnTo>
                    <a:pt x="460" y="930"/>
                  </a:lnTo>
                  <a:lnTo>
                    <a:pt x="464" y="932"/>
                  </a:lnTo>
                  <a:lnTo>
                    <a:pt x="468" y="938"/>
                  </a:lnTo>
                  <a:lnTo>
                    <a:pt x="472" y="948"/>
                  </a:lnTo>
                  <a:lnTo>
                    <a:pt x="488" y="960"/>
                  </a:lnTo>
                  <a:lnTo>
                    <a:pt x="500" y="960"/>
                  </a:lnTo>
                  <a:lnTo>
                    <a:pt x="502" y="960"/>
                  </a:lnTo>
                  <a:lnTo>
                    <a:pt x="504" y="960"/>
                  </a:lnTo>
                  <a:lnTo>
                    <a:pt x="520" y="968"/>
                  </a:lnTo>
                  <a:lnTo>
                    <a:pt x="552" y="964"/>
                  </a:lnTo>
                  <a:lnTo>
                    <a:pt x="570" y="960"/>
                  </a:lnTo>
                  <a:lnTo>
                    <a:pt x="614" y="964"/>
                  </a:lnTo>
                  <a:lnTo>
                    <a:pt x="634" y="958"/>
                  </a:lnTo>
                  <a:lnTo>
                    <a:pt x="658" y="948"/>
                  </a:lnTo>
                  <a:lnTo>
                    <a:pt x="666" y="944"/>
                  </a:lnTo>
                  <a:lnTo>
                    <a:pt x="676" y="940"/>
                  </a:lnTo>
                  <a:lnTo>
                    <a:pt x="720" y="940"/>
                  </a:lnTo>
                  <a:lnTo>
                    <a:pt x="736" y="934"/>
                  </a:lnTo>
                  <a:lnTo>
                    <a:pt x="746" y="930"/>
                  </a:lnTo>
                  <a:lnTo>
                    <a:pt x="754" y="928"/>
                  </a:lnTo>
                  <a:lnTo>
                    <a:pt x="778" y="928"/>
                  </a:lnTo>
                  <a:lnTo>
                    <a:pt x="790" y="936"/>
                  </a:lnTo>
                  <a:lnTo>
                    <a:pt x="826" y="944"/>
                  </a:lnTo>
                  <a:lnTo>
                    <a:pt x="830" y="944"/>
                  </a:lnTo>
                  <a:lnTo>
                    <a:pt x="832" y="948"/>
                  </a:lnTo>
                  <a:lnTo>
                    <a:pt x="842" y="956"/>
                  </a:lnTo>
                  <a:lnTo>
                    <a:pt x="858" y="964"/>
                  </a:lnTo>
                  <a:lnTo>
                    <a:pt x="858" y="966"/>
                  </a:lnTo>
                  <a:lnTo>
                    <a:pt x="892" y="968"/>
                  </a:lnTo>
                  <a:lnTo>
                    <a:pt x="908" y="976"/>
                  </a:lnTo>
                  <a:lnTo>
                    <a:pt x="928" y="980"/>
                  </a:lnTo>
                  <a:lnTo>
                    <a:pt x="946" y="982"/>
                  </a:lnTo>
                  <a:lnTo>
                    <a:pt x="950" y="972"/>
                  </a:lnTo>
                  <a:lnTo>
                    <a:pt x="942" y="956"/>
                  </a:lnTo>
                  <a:lnTo>
                    <a:pt x="940" y="940"/>
                  </a:lnTo>
                  <a:lnTo>
                    <a:pt x="938" y="940"/>
                  </a:lnTo>
                  <a:lnTo>
                    <a:pt x="942" y="936"/>
                  </a:lnTo>
                  <a:lnTo>
                    <a:pt x="952" y="922"/>
                  </a:lnTo>
                  <a:lnTo>
                    <a:pt x="952" y="920"/>
                  </a:lnTo>
                  <a:lnTo>
                    <a:pt x="954" y="920"/>
                  </a:lnTo>
                  <a:lnTo>
                    <a:pt x="964" y="912"/>
                  </a:lnTo>
                  <a:lnTo>
                    <a:pt x="962" y="908"/>
                  </a:lnTo>
                  <a:lnTo>
                    <a:pt x="958" y="892"/>
                  </a:lnTo>
                  <a:lnTo>
                    <a:pt x="956" y="888"/>
                  </a:lnTo>
                  <a:lnTo>
                    <a:pt x="950" y="884"/>
                  </a:lnTo>
                  <a:lnTo>
                    <a:pt x="938" y="872"/>
                  </a:lnTo>
                  <a:lnTo>
                    <a:pt x="922" y="858"/>
                  </a:lnTo>
                  <a:lnTo>
                    <a:pt x="922" y="856"/>
                  </a:lnTo>
                  <a:lnTo>
                    <a:pt x="920" y="856"/>
                  </a:lnTo>
                  <a:lnTo>
                    <a:pt x="922" y="856"/>
                  </a:lnTo>
                  <a:lnTo>
                    <a:pt x="922" y="854"/>
                  </a:lnTo>
                  <a:lnTo>
                    <a:pt x="924" y="838"/>
                  </a:lnTo>
                  <a:lnTo>
                    <a:pt x="924" y="828"/>
                  </a:lnTo>
                  <a:lnTo>
                    <a:pt x="916" y="808"/>
                  </a:lnTo>
                  <a:lnTo>
                    <a:pt x="934" y="804"/>
                  </a:lnTo>
                  <a:lnTo>
                    <a:pt x="944" y="796"/>
                  </a:lnTo>
                  <a:lnTo>
                    <a:pt x="966" y="796"/>
                  </a:lnTo>
                  <a:lnTo>
                    <a:pt x="988" y="792"/>
                  </a:lnTo>
                  <a:lnTo>
                    <a:pt x="990" y="792"/>
                  </a:lnTo>
                  <a:lnTo>
                    <a:pt x="1004" y="794"/>
                  </a:lnTo>
                  <a:lnTo>
                    <a:pt x="1022" y="788"/>
                  </a:lnTo>
                  <a:lnTo>
                    <a:pt x="1042" y="784"/>
                  </a:lnTo>
                  <a:lnTo>
                    <a:pt x="1054" y="780"/>
                  </a:lnTo>
                  <a:lnTo>
                    <a:pt x="1056" y="780"/>
                  </a:lnTo>
                  <a:lnTo>
                    <a:pt x="1090" y="772"/>
                  </a:lnTo>
                  <a:lnTo>
                    <a:pt x="1096" y="768"/>
                  </a:lnTo>
                  <a:lnTo>
                    <a:pt x="1094" y="760"/>
                  </a:lnTo>
                  <a:lnTo>
                    <a:pt x="1088" y="750"/>
                  </a:lnTo>
                  <a:lnTo>
                    <a:pt x="1088" y="748"/>
                  </a:lnTo>
                  <a:lnTo>
                    <a:pt x="1086" y="748"/>
                  </a:lnTo>
                  <a:lnTo>
                    <a:pt x="1088" y="736"/>
                  </a:lnTo>
                  <a:lnTo>
                    <a:pt x="1090" y="734"/>
                  </a:lnTo>
                  <a:lnTo>
                    <a:pt x="1090" y="718"/>
                  </a:lnTo>
                  <a:lnTo>
                    <a:pt x="1086" y="704"/>
                  </a:lnTo>
                  <a:lnTo>
                    <a:pt x="1086" y="702"/>
                  </a:lnTo>
                  <a:lnTo>
                    <a:pt x="1094" y="686"/>
                  </a:lnTo>
                  <a:lnTo>
                    <a:pt x="1100" y="678"/>
                  </a:lnTo>
                  <a:lnTo>
                    <a:pt x="1102" y="676"/>
                  </a:lnTo>
                  <a:lnTo>
                    <a:pt x="1106" y="676"/>
                  </a:lnTo>
                  <a:lnTo>
                    <a:pt x="1126" y="676"/>
                  </a:lnTo>
                  <a:lnTo>
                    <a:pt x="1132" y="676"/>
                  </a:lnTo>
                  <a:lnTo>
                    <a:pt x="1138" y="672"/>
                  </a:lnTo>
                  <a:lnTo>
                    <a:pt x="1170" y="630"/>
                  </a:lnTo>
                  <a:lnTo>
                    <a:pt x="1170" y="628"/>
                  </a:lnTo>
                  <a:lnTo>
                    <a:pt x="1186" y="614"/>
                  </a:lnTo>
                  <a:lnTo>
                    <a:pt x="1188" y="612"/>
                  </a:lnTo>
                  <a:lnTo>
                    <a:pt x="1196" y="610"/>
                  </a:lnTo>
                  <a:lnTo>
                    <a:pt x="1202" y="608"/>
                  </a:lnTo>
                  <a:lnTo>
                    <a:pt x="1206" y="604"/>
                  </a:lnTo>
                  <a:lnTo>
                    <a:pt x="1214" y="596"/>
                  </a:lnTo>
                  <a:lnTo>
                    <a:pt x="1218" y="592"/>
                  </a:lnTo>
                  <a:lnTo>
                    <a:pt x="1246" y="598"/>
                  </a:lnTo>
                  <a:lnTo>
                    <a:pt x="1270" y="588"/>
                  </a:lnTo>
                  <a:lnTo>
                    <a:pt x="1284" y="586"/>
                  </a:lnTo>
                  <a:lnTo>
                    <a:pt x="1296" y="580"/>
                  </a:lnTo>
                  <a:lnTo>
                    <a:pt x="1296" y="562"/>
                  </a:lnTo>
                  <a:lnTo>
                    <a:pt x="1298" y="540"/>
                  </a:lnTo>
                  <a:lnTo>
                    <a:pt x="1298" y="538"/>
                  </a:lnTo>
                  <a:lnTo>
                    <a:pt x="1302" y="532"/>
                  </a:lnTo>
                  <a:lnTo>
                    <a:pt x="1302" y="530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85" name="Freeform 13"/>
            <p:cNvSpPr>
              <a:spLocks/>
            </p:cNvSpPr>
            <p:nvPr/>
          </p:nvSpPr>
          <p:spPr bwMode="auto">
            <a:xfrm>
              <a:off x="1514555" y="1962118"/>
              <a:ext cx="1453686" cy="1041928"/>
            </a:xfrm>
            <a:custGeom>
              <a:avLst/>
              <a:gdLst>
                <a:gd name="T0" fmla="*/ 480 w 812"/>
                <a:gd name="T1" fmla="*/ 58 h 582"/>
                <a:gd name="T2" fmla="*/ 460 w 812"/>
                <a:gd name="T3" fmla="*/ 82 h 582"/>
                <a:gd name="T4" fmla="*/ 396 w 812"/>
                <a:gd name="T5" fmla="*/ 38 h 582"/>
                <a:gd name="T6" fmla="*/ 344 w 812"/>
                <a:gd name="T7" fmla="*/ 10 h 582"/>
                <a:gd name="T8" fmla="*/ 288 w 812"/>
                <a:gd name="T9" fmla="*/ 4 h 582"/>
                <a:gd name="T10" fmla="*/ 248 w 812"/>
                <a:gd name="T11" fmla="*/ 6 h 582"/>
                <a:gd name="T12" fmla="*/ 198 w 812"/>
                <a:gd name="T13" fmla="*/ 18 h 582"/>
                <a:gd name="T14" fmla="*/ 158 w 812"/>
                <a:gd name="T15" fmla="*/ 28 h 582"/>
                <a:gd name="T16" fmla="*/ 92 w 812"/>
                <a:gd name="T17" fmla="*/ 38 h 582"/>
                <a:gd name="T18" fmla="*/ 84 w 812"/>
                <a:gd name="T19" fmla="*/ 78 h 582"/>
                <a:gd name="T20" fmla="*/ 120 w 812"/>
                <a:gd name="T21" fmla="*/ 114 h 582"/>
                <a:gd name="T22" fmla="*/ 128 w 812"/>
                <a:gd name="T23" fmla="*/ 142 h 582"/>
                <a:gd name="T24" fmla="*/ 112 w 812"/>
                <a:gd name="T25" fmla="*/ 196 h 582"/>
                <a:gd name="T26" fmla="*/ 106 w 812"/>
                <a:gd name="T27" fmla="*/ 214 h 582"/>
                <a:gd name="T28" fmla="*/ 60 w 812"/>
                <a:gd name="T29" fmla="*/ 210 h 582"/>
                <a:gd name="T30" fmla="*/ 22 w 812"/>
                <a:gd name="T31" fmla="*/ 202 h 582"/>
                <a:gd name="T32" fmla="*/ 8 w 812"/>
                <a:gd name="T33" fmla="*/ 250 h 582"/>
                <a:gd name="T34" fmla="*/ 4 w 812"/>
                <a:gd name="T35" fmla="*/ 272 h 582"/>
                <a:gd name="T36" fmla="*/ 18 w 812"/>
                <a:gd name="T37" fmla="*/ 310 h 582"/>
                <a:gd name="T38" fmla="*/ 0 w 812"/>
                <a:gd name="T39" fmla="*/ 362 h 582"/>
                <a:gd name="T40" fmla="*/ 26 w 812"/>
                <a:gd name="T41" fmla="*/ 406 h 582"/>
                <a:gd name="T42" fmla="*/ 68 w 812"/>
                <a:gd name="T43" fmla="*/ 422 h 582"/>
                <a:gd name="T44" fmla="*/ 92 w 812"/>
                <a:gd name="T45" fmla="*/ 424 h 582"/>
                <a:gd name="T46" fmla="*/ 108 w 812"/>
                <a:gd name="T47" fmla="*/ 448 h 582"/>
                <a:gd name="T48" fmla="*/ 132 w 812"/>
                <a:gd name="T49" fmla="*/ 460 h 582"/>
                <a:gd name="T50" fmla="*/ 162 w 812"/>
                <a:gd name="T51" fmla="*/ 474 h 582"/>
                <a:gd name="T52" fmla="*/ 232 w 812"/>
                <a:gd name="T53" fmla="*/ 498 h 582"/>
                <a:gd name="T54" fmla="*/ 304 w 812"/>
                <a:gd name="T55" fmla="*/ 494 h 582"/>
                <a:gd name="T56" fmla="*/ 332 w 812"/>
                <a:gd name="T57" fmla="*/ 532 h 582"/>
                <a:gd name="T58" fmla="*/ 348 w 812"/>
                <a:gd name="T59" fmla="*/ 554 h 582"/>
                <a:gd name="T60" fmla="*/ 364 w 812"/>
                <a:gd name="T61" fmla="*/ 578 h 582"/>
                <a:gd name="T62" fmla="*/ 390 w 812"/>
                <a:gd name="T63" fmla="*/ 568 h 582"/>
                <a:gd name="T64" fmla="*/ 428 w 812"/>
                <a:gd name="T65" fmla="*/ 574 h 582"/>
                <a:gd name="T66" fmla="*/ 456 w 812"/>
                <a:gd name="T67" fmla="*/ 546 h 582"/>
                <a:gd name="T68" fmla="*/ 476 w 812"/>
                <a:gd name="T69" fmla="*/ 492 h 582"/>
                <a:gd name="T70" fmla="*/ 476 w 812"/>
                <a:gd name="T71" fmla="*/ 438 h 582"/>
                <a:gd name="T72" fmla="*/ 480 w 812"/>
                <a:gd name="T73" fmla="*/ 418 h 582"/>
                <a:gd name="T74" fmla="*/ 514 w 812"/>
                <a:gd name="T75" fmla="*/ 410 h 582"/>
                <a:gd name="T76" fmla="*/ 556 w 812"/>
                <a:gd name="T77" fmla="*/ 428 h 582"/>
                <a:gd name="T78" fmla="*/ 568 w 812"/>
                <a:gd name="T79" fmla="*/ 462 h 582"/>
                <a:gd name="T80" fmla="*/ 584 w 812"/>
                <a:gd name="T81" fmla="*/ 478 h 582"/>
                <a:gd name="T82" fmla="*/ 610 w 812"/>
                <a:gd name="T83" fmla="*/ 506 h 582"/>
                <a:gd name="T84" fmla="*/ 652 w 812"/>
                <a:gd name="T85" fmla="*/ 518 h 582"/>
                <a:gd name="T86" fmla="*/ 664 w 812"/>
                <a:gd name="T87" fmla="*/ 518 h 582"/>
                <a:gd name="T88" fmla="*/ 700 w 812"/>
                <a:gd name="T89" fmla="*/ 508 h 582"/>
                <a:gd name="T90" fmla="*/ 698 w 812"/>
                <a:gd name="T91" fmla="*/ 480 h 582"/>
                <a:gd name="T92" fmla="*/ 722 w 812"/>
                <a:gd name="T93" fmla="*/ 472 h 582"/>
                <a:gd name="T94" fmla="*/ 688 w 812"/>
                <a:gd name="T95" fmla="*/ 426 h 582"/>
                <a:gd name="T96" fmla="*/ 744 w 812"/>
                <a:gd name="T97" fmla="*/ 396 h 582"/>
                <a:gd name="T98" fmla="*/ 730 w 812"/>
                <a:gd name="T99" fmla="*/ 378 h 582"/>
                <a:gd name="T100" fmla="*/ 752 w 812"/>
                <a:gd name="T101" fmla="*/ 350 h 582"/>
                <a:gd name="T102" fmla="*/ 796 w 812"/>
                <a:gd name="T103" fmla="*/ 310 h 582"/>
                <a:gd name="T104" fmla="*/ 800 w 812"/>
                <a:gd name="T105" fmla="*/ 254 h 582"/>
                <a:gd name="T106" fmla="*/ 778 w 812"/>
                <a:gd name="T107" fmla="*/ 182 h 582"/>
                <a:gd name="T108" fmla="*/ 736 w 812"/>
                <a:gd name="T109" fmla="*/ 158 h 582"/>
                <a:gd name="T110" fmla="*/ 672 w 812"/>
                <a:gd name="T111" fmla="*/ 100 h 582"/>
                <a:gd name="T112" fmla="*/ 658 w 812"/>
                <a:gd name="T113" fmla="*/ 106 h 582"/>
                <a:gd name="T114" fmla="*/ 616 w 812"/>
                <a:gd name="T115" fmla="*/ 78 h 582"/>
                <a:gd name="T116" fmla="*/ 584 w 812"/>
                <a:gd name="T117" fmla="*/ 52 h 582"/>
                <a:gd name="T118" fmla="*/ 552 w 812"/>
                <a:gd name="T119" fmla="*/ 50 h 582"/>
                <a:gd name="T120" fmla="*/ 484 w 812"/>
                <a:gd name="T121" fmla="*/ 3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12" h="582">
                  <a:moveTo>
                    <a:pt x="484" y="30"/>
                  </a:moveTo>
                  <a:lnTo>
                    <a:pt x="476" y="36"/>
                  </a:lnTo>
                  <a:lnTo>
                    <a:pt x="480" y="56"/>
                  </a:lnTo>
                  <a:lnTo>
                    <a:pt x="480" y="58"/>
                  </a:lnTo>
                  <a:lnTo>
                    <a:pt x="482" y="58"/>
                  </a:lnTo>
                  <a:lnTo>
                    <a:pt x="480" y="58"/>
                  </a:lnTo>
                  <a:lnTo>
                    <a:pt x="472" y="78"/>
                  </a:lnTo>
                  <a:lnTo>
                    <a:pt x="460" y="82"/>
                  </a:lnTo>
                  <a:lnTo>
                    <a:pt x="458" y="84"/>
                  </a:lnTo>
                  <a:lnTo>
                    <a:pt x="456" y="84"/>
                  </a:lnTo>
                  <a:lnTo>
                    <a:pt x="436" y="74"/>
                  </a:lnTo>
                  <a:lnTo>
                    <a:pt x="396" y="38"/>
                  </a:lnTo>
                  <a:lnTo>
                    <a:pt x="380" y="28"/>
                  </a:lnTo>
                  <a:lnTo>
                    <a:pt x="356" y="20"/>
                  </a:lnTo>
                  <a:lnTo>
                    <a:pt x="356" y="18"/>
                  </a:lnTo>
                  <a:lnTo>
                    <a:pt x="344" y="10"/>
                  </a:lnTo>
                  <a:lnTo>
                    <a:pt x="324" y="4"/>
                  </a:lnTo>
                  <a:lnTo>
                    <a:pt x="314" y="6"/>
                  </a:lnTo>
                  <a:lnTo>
                    <a:pt x="312" y="6"/>
                  </a:lnTo>
                  <a:lnTo>
                    <a:pt x="288" y="4"/>
                  </a:lnTo>
                  <a:lnTo>
                    <a:pt x="286" y="4"/>
                  </a:lnTo>
                  <a:lnTo>
                    <a:pt x="268" y="0"/>
                  </a:lnTo>
                  <a:lnTo>
                    <a:pt x="256" y="0"/>
                  </a:lnTo>
                  <a:lnTo>
                    <a:pt x="248" y="6"/>
                  </a:lnTo>
                  <a:lnTo>
                    <a:pt x="240" y="8"/>
                  </a:lnTo>
                  <a:lnTo>
                    <a:pt x="228" y="10"/>
                  </a:lnTo>
                  <a:lnTo>
                    <a:pt x="212" y="14"/>
                  </a:lnTo>
                  <a:lnTo>
                    <a:pt x="198" y="18"/>
                  </a:lnTo>
                  <a:lnTo>
                    <a:pt x="196" y="20"/>
                  </a:lnTo>
                  <a:lnTo>
                    <a:pt x="180" y="22"/>
                  </a:lnTo>
                  <a:lnTo>
                    <a:pt x="160" y="28"/>
                  </a:lnTo>
                  <a:lnTo>
                    <a:pt x="158" y="28"/>
                  </a:lnTo>
                  <a:lnTo>
                    <a:pt x="144" y="26"/>
                  </a:lnTo>
                  <a:lnTo>
                    <a:pt x="120" y="30"/>
                  </a:lnTo>
                  <a:lnTo>
                    <a:pt x="100" y="30"/>
                  </a:lnTo>
                  <a:lnTo>
                    <a:pt x="92" y="38"/>
                  </a:lnTo>
                  <a:lnTo>
                    <a:pt x="82" y="40"/>
                  </a:lnTo>
                  <a:lnTo>
                    <a:pt x="86" y="50"/>
                  </a:lnTo>
                  <a:lnTo>
                    <a:pt x="86" y="66"/>
                  </a:lnTo>
                  <a:lnTo>
                    <a:pt x="84" y="78"/>
                  </a:lnTo>
                  <a:lnTo>
                    <a:pt x="98" y="90"/>
                  </a:lnTo>
                  <a:lnTo>
                    <a:pt x="110" y="102"/>
                  </a:lnTo>
                  <a:lnTo>
                    <a:pt x="118" y="110"/>
                  </a:lnTo>
                  <a:lnTo>
                    <a:pt x="120" y="114"/>
                  </a:lnTo>
                  <a:lnTo>
                    <a:pt x="120" y="118"/>
                  </a:lnTo>
                  <a:lnTo>
                    <a:pt x="124" y="130"/>
                  </a:lnTo>
                  <a:lnTo>
                    <a:pt x="130" y="142"/>
                  </a:lnTo>
                  <a:lnTo>
                    <a:pt x="128" y="142"/>
                  </a:lnTo>
                  <a:lnTo>
                    <a:pt x="112" y="154"/>
                  </a:lnTo>
                  <a:lnTo>
                    <a:pt x="102" y="166"/>
                  </a:lnTo>
                  <a:lnTo>
                    <a:pt x="104" y="178"/>
                  </a:lnTo>
                  <a:lnTo>
                    <a:pt x="112" y="196"/>
                  </a:lnTo>
                  <a:lnTo>
                    <a:pt x="112" y="198"/>
                  </a:lnTo>
                  <a:lnTo>
                    <a:pt x="112" y="204"/>
                  </a:lnTo>
                  <a:lnTo>
                    <a:pt x="108" y="210"/>
                  </a:lnTo>
                  <a:lnTo>
                    <a:pt x="106" y="214"/>
                  </a:lnTo>
                  <a:lnTo>
                    <a:pt x="102" y="216"/>
                  </a:lnTo>
                  <a:lnTo>
                    <a:pt x="96" y="216"/>
                  </a:lnTo>
                  <a:lnTo>
                    <a:pt x="80" y="214"/>
                  </a:lnTo>
                  <a:lnTo>
                    <a:pt x="60" y="210"/>
                  </a:lnTo>
                  <a:lnTo>
                    <a:pt x="58" y="210"/>
                  </a:lnTo>
                  <a:lnTo>
                    <a:pt x="44" y="202"/>
                  </a:lnTo>
                  <a:lnTo>
                    <a:pt x="20" y="202"/>
                  </a:lnTo>
                  <a:lnTo>
                    <a:pt x="22" y="202"/>
                  </a:lnTo>
                  <a:lnTo>
                    <a:pt x="20" y="242"/>
                  </a:lnTo>
                  <a:lnTo>
                    <a:pt x="18" y="246"/>
                  </a:lnTo>
                  <a:lnTo>
                    <a:pt x="16" y="248"/>
                  </a:lnTo>
                  <a:lnTo>
                    <a:pt x="8" y="250"/>
                  </a:lnTo>
                  <a:lnTo>
                    <a:pt x="6" y="254"/>
                  </a:lnTo>
                  <a:lnTo>
                    <a:pt x="6" y="262"/>
                  </a:lnTo>
                  <a:lnTo>
                    <a:pt x="4" y="262"/>
                  </a:lnTo>
                  <a:lnTo>
                    <a:pt x="4" y="272"/>
                  </a:lnTo>
                  <a:lnTo>
                    <a:pt x="10" y="280"/>
                  </a:lnTo>
                  <a:lnTo>
                    <a:pt x="14" y="284"/>
                  </a:lnTo>
                  <a:lnTo>
                    <a:pt x="18" y="304"/>
                  </a:lnTo>
                  <a:lnTo>
                    <a:pt x="18" y="310"/>
                  </a:lnTo>
                  <a:lnTo>
                    <a:pt x="16" y="322"/>
                  </a:lnTo>
                  <a:lnTo>
                    <a:pt x="10" y="338"/>
                  </a:lnTo>
                  <a:lnTo>
                    <a:pt x="0" y="358"/>
                  </a:lnTo>
                  <a:lnTo>
                    <a:pt x="0" y="362"/>
                  </a:lnTo>
                  <a:lnTo>
                    <a:pt x="0" y="370"/>
                  </a:lnTo>
                  <a:lnTo>
                    <a:pt x="12" y="384"/>
                  </a:lnTo>
                  <a:lnTo>
                    <a:pt x="16" y="394"/>
                  </a:lnTo>
                  <a:lnTo>
                    <a:pt x="26" y="406"/>
                  </a:lnTo>
                  <a:lnTo>
                    <a:pt x="40" y="422"/>
                  </a:lnTo>
                  <a:lnTo>
                    <a:pt x="48" y="430"/>
                  </a:lnTo>
                  <a:lnTo>
                    <a:pt x="52" y="430"/>
                  </a:lnTo>
                  <a:lnTo>
                    <a:pt x="68" y="422"/>
                  </a:lnTo>
                  <a:lnTo>
                    <a:pt x="72" y="418"/>
                  </a:lnTo>
                  <a:lnTo>
                    <a:pt x="76" y="418"/>
                  </a:lnTo>
                  <a:lnTo>
                    <a:pt x="84" y="420"/>
                  </a:lnTo>
                  <a:lnTo>
                    <a:pt x="92" y="424"/>
                  </a:lnTo>
                  <a:lnTo>
                    <a:pt x="92" y="426"/>
                  </a:lnTo>
                  <a:lnTo>
                    <a:pt x="100" y="434"/>
                  </a:lnTo>
                  <a:lnTo>
                    <a:pt x="104" y="444"/>
                  </a:lnTo>
                  <a:lnTo>
                    <a:pt x="108" y="448"/>
                  </a:lnTo>
                  <a:lnTo>
                    <a:pt x="110" y="450"/>
                  </a:lnTo>
                  <a:lnTo>
                    <a:pt x="120" y="458"/>
                  </a:lnTo>
                  <a:lnTo>
                    <a:pt x="126" y="458"/>
                  </a:lnTo>
                  <a:lnTo>
                    <a:pt x="132" y="460"/>
                  </a:lnTo>
                  <a:lnTo>
                    <a:pt x="136" y="464"/>
                  </a:lnTo>
                  <a:lnTo>
                    <a:pt x="144" y="468"/>
                  </a:lnTo>
                  <a:lnTo>
                    <a:pt x="160" y="474"/>
                  </a:lnTo>
                  <a:lnTo>
                    <a:pt x="162" y="474"/>
                  </a:lnTo>
                  <a:lnTo>
                    <a:pt x="186" y="482"/>
                  </a:lnTo>
                  <a:lnTo>
                    <a:pt x="188" y="482"/>
                  </a:lnTo>
                  <a:lnTo>
                    <a:pt x="204" y="490"/>
                  </a:lnTo>
                  <a:lnTo>
                    <a:pt x="232" y="498"/>
                  </a:lnTo>
                  <a:lnTo>
                    <a:pt x="234" y="498"/>
                  </a:lnTo>
                  <a:lnTo>
                    <a:pt x="272" y="500"/>
                  </a:lnTo>
                  <a:lnTo>
                    <a:pt x="288" y="494"/>
                  </a:lnTo>
                  <a:lnTo>
                    <a:pt x="304" y="494"/>
                  </a:lnTo>
                  <a:lnTo>
                    <a:pt x="304" y="496"/>
                  </a:lnTo>
                  <a:lnTo>
                    <a:pt x="316" y="512"/>
                  </a:lnTo>
                  <a:lnTo>
                    <a:pt x="324" y="526"/>
                  </a:lnTo>
                  <a:lnTo>
                    <a:pt x="332" y="532"/>
                  </a:lnTo>
                  <a:lnTo>
                    <a:pt x="340" y="536"/>
                  </a:lnTo>
                  <a:lnTo>
                    <a:pt x="340" y="538"/>
                  </a:lnTo>
                  <a:lnTo>
                    <a:pt x="342" y="538"/>
                  </a:lnTo>
                  <a:lnTo>
                    <a:pt x="348" y="554"/>
                  </a:lnTo>
                  <a:lnTo>
                    <a:pt x="350" y="554"/>
                  </a:lnTo>
                  <a:lnTo>
                    <a:pt x="350" y="556"/>
                  </a:lnTo>
                  <a:lnTo>
                    <a:pt x="354" y="574"/>
                  </a:lnTo>
                  <a:lnTo>
                    <a:pt x="364" y="578"/>
                  </a:lnTo>
                  <a:lnTo>
                    <a:pt x="366" y="578"/>
                  </a:lnTo>
                  <a:lnTo>
                    <a:pt x="376" y="582"/>
                  </a:lnTo>
                  <a:lnTo>
                    <a:pt x="388" y="580"/>
                  </a:lnTo>
                  <a:lnTo>
                    <a:pt x="390" y="568"/>
                  </a:lnTo>
                  <a:lnTo>
                    <a:pt x="392" y="566"/>
                  </a:lnTo>
                  <a:lnTo>
                    <a:pt x="404" y="554"/>
                  </a:lnTo>
                  <a:lnTo>
                    <a:pt x="420" y="558"/>
                  </a:lnTo>
                  <a:lnTo>
                    <a:pt x="428" y="574"/>
                  </a:lnTo>
                  <a:lnTo>
                    <a:pt x="442" y="570"/>
                  </a:lnTo>
                  <a:lnTo>
                    <a:pt x="444" y="554"/>
                  </a:lnTo>
                  <a:lnTo>
                    <a:pt x="444" y="552"/>
                  </a:lnTo>
                  <a:lnTo>
                    <a:pt x="456" y="546"/>
                  </a:lnTo>
                  <a:lnTo>
                    <a:pt x="452" y="524"/>
                  </a:lnTo>
                  <a:lnTo>
                    <a:pt x="452" y="522"/>
                  </a:lnTo>
                  <a:lnTo>
                    <a:pt x="464" y="496"/>
                  </a:lnTo>
                  <a:lnTo>
                    <a:pt x="476" y="492"/>
                  </a:lnTo>
                  <a:lnTo>
                    <a:pt x="472" y="470"/>
                  </a:lnTo>
                  <a:lnTo>
                    <a:pt x="484" y="470"/>
                  </a:lnTo>
                  <a:lnTo>
                    <a:pt x="484" y="458"/>
                  </a:lnTo>
                  <a:lnTo>
                    <a:pt x="476" y="438"/>
                  </a:lnTo>
                  <a:lnTo>
                    <a:pt x="476" y="436"/>
                  </a:lnTo>
                  <a:lnTo>
                    <a:pt x="478" y="420"/>
                  </a:lnTo>
                  <a:lnTo>
                    <a:pt x="478" y="418"/>
                  </a:lnTo>
                  <a:lnTo>
                    <a:pt x="480" y="418"/>
                  </a:lnTo>
                  <a:lnTo>
                    <a:pt x="488" y="406"/>
                  </a:lnTo>
                  <a:lnTo>
                    <a:pt x="490" y="406"/>
                  </a:lnTo>
                  <a:lnTo>
                    <a:pt x="492" y="406"/>
                  </a:lnTo>
                  <a:lnTo>
                    <a:pt x="514" y="410"/>
                  </a:lnTo>
                  <a:lnTo>
                    <a:pt x="532" y="414"/>
                  </a:lnTo>
                  <a:lnTo>
                    <a:pt x="548" y="410"/>
                  </a:lnTo>
                  <a:lnTo>
                    <a:pt x="556" y="426"/>
                  </a:lnTo>
                  <a:lnTo>
                    <a:pt x="556" y="428"/>
                  </a:lnTo>
                  <a:lnTo>
                    <a:pt x="556" y="440"/>
                  </a:lnTo>
                  <a:lnTo>
                    <a:pt x="560" y="452"/>
                  </a:lnTo>
                  <a:lnTo>
                    <a:pt x="562" y="458"/>
                  </a:lnTo>
                  <a:lnTo>
                    <a:pt x="568" y="462"/>
                  </a:lnTo>
                  <a:lnTo>
                    <a:pt x="578" y="464"/>
                  </a:lnTo>
                  <a:lnTo>
                    <a:pt x="580" y="468"/>
                  </a:lnTo>
                  <a:lnTo>
                    <a:pt x="580" y="470"/>
                  </a:lnTo>
                  <a:lnTo>
                    <a:pt x="584" y="478"/>
                  </a:lnTo>
                  <a:lnTo>
                    <a:pt x="590" y="486"/>
                  </a:lnTo>
                  <a:lnTo>
                    <a:pt x="598" y="498"/>
                  </a:lnTo>
                  <a:lnTo>
                    <a:pt x="602" y="506"/>
                  </a:lnTo>
                  <a:lnTo>
                    <a:pt x="610" y="506"/>
                  </a:lnTo>
                  <a:lnTo>
                    <a:pt x="624" y="494"/>
                  </a:lnTo>
                  <a:lnTo>
                    <a:pt x="632" y="512"/>
                  </a:lnTo>
                  <a:lnTo>
                    <a:pt x="650" y="518"/>
                  </a:lnTo>
                  <a:lnTo>
                    <a:pt x="652" y="518"/>
                  </a:lnTo>
                  <a:lnTo>
                    <a:pt x="660" y="534"/>
                  </a:lnTo>
                  <a:lnTo>
                    <a:pt x="664" y="538"/>
                  </a:lnTo>
                  <a:lnTo>
                    <a:pt x="664" y="522"/>
                  </a:lnTo>
                  <a:lnTo>
                    <a:pt x="664" y="518"/>
                  </a:lnTo>
                  <a:lnTo>
                    <a:pt x="700" y="518"/>
                  </a:lnTo>
                  <a:lnTo>
                    <a:pt x="700" y="514"/>
                  </a:lnTo>
                  <a:lnTo>
                    <a:pt x="702" y="512"/>
                  </a:lnTo>
                  <a:lnTo>
                    <a:pt x="700" y="508"/>
                  </a:lnTo>
                  <a:lnTo>
                    <a:pt x="698" y="500"/>
                  </a:lnTo>
                  <a:lnTo>
                    <a:pt x="696" y="494"/>
                  </a:lnTo>
                  <a:lnTo>
                    <a:pt x="696" y="486"/>
                  </a:lnTo>
                  <a:lnTo>
                    <a:pt x="698" y="480"/>
                  </a:lnTo>
                  <a:lnTo>
                    <a:pt x="702" y="478"/>
                  </a:lnTo>
                  <a:lnTo>
                    <a:pt x="706" y="478"/>
                  </a:lnTo>
                  <a:lnTo>
                    <a:pt x="720" y="482"/>
                  </a:lnTo>
                  <a:lnTo>
                    <a:pt x="722" y="472"/>
                  </a:lnTo>
                  <a:lnTo>
                    <a:pt x="696" y="460"/>
                  </a:lnTo>
                  <a:lnTo>
                    <a:pt x="694" y="460"/>
                  </a:lnTo>
                  <a:lnTo>
                    <a:pt x="692" y="458"/>
                  </a:lnTo>
                  <a:lnTo>
                    <a:pt x="688" y="426"/>
                  </a:lnTo>
                  <a:lnTo>
                    <a:pt x="690" y="406"/>
                  </a:lnTo>
                  <a:lnTo>
                    <a:pt x="690" y="402"/>
                  </a:lnTo>
                  <a:lnTo>
                    <a:pt x="734" y="406"/>
                  </a:lnTo>
                  <a:lnTo>
                    <a:pt x="744" y="396"/>
                  </a:lnTo>
                  <a:lnTo>
                    <a:pt x="746" y="392"/>
                  </a:lnTo>
                  <a:lnTo>
                    <a:pt x="744" y="388"/>
                  </a:lnTo>
                  <a:lnTo>
                    <a:pt x="732" y="382"/>
                  </a:lnTo>
                  <a:lnTo>
                    <a:pt x="730" y="378"/>
                  </a:lnTo>
                  <a:lnTo>
                    <a:pt x="728" y="374"/>
                  </a:lnTo>
                  <a:lnTo>
                    <a:pt x="730" y="372"/>
                  </a:lnTo>
                  <a:lnTo>
                    <a:pt x="732" y="368"/>
                  </a:lnTo>
                  <a:lnTo>
                    <a:pt x="752" y="350"/>
                  </a:lnTo>
                  <a:lnTo>
                    <a:pt x="772" y="348"/>
                  </a:lnTo>
                  <a:lnTo>
                    <a:pt x="782" y="330"/>
                  </a:lnTo>
                  <a:lnTo>
                    <a:pt x="782" y="314"/>
                  </a:lnTo>
                  <a:lnTo>
                    <a:pt x="796" y="310"/>
                  </a:lnTo>
                  <a:lnTo>
                    <a:pt x="804" y="290"/>
                  </a:lnTo>
                  <a:lnTo>
                    <a:pt x="812" y="276"/>
                  </a:lnTo>
                  <a:lnTo>
                    <a:pt x="800" y="256"/>
                  </a:lnTo>
                  <a:lnTo>
                    <a:pt x="800" y="254"/>
                  </a:lnTo>
                  <a:lnTo>
                    <a:pt x="792" y="228"/>
                  </a:lnTo>
                  <a:lnTo>
                    <a:pt x="792" y="226"/>
                  </a:lnTo>
                  <a:lnTo>
                    <a:pt x="788" y="198"/>
                  </a:lnTo>
                  <a:lnTo>
                    <a:pt x="778" y="182"/>
                  </a:lnTo>
                  <a:lnTo>
                    <a:pt x="764" y="168"/>
                  </a:lnTo>
                  <a:lnTo>
                    <a:pt x="764" y="166"/>
                  </a:lnTo>
                  <a:lnTo>
                    <a:pt x="762" y="150"/>
                  </a:lnTo>
                  <a:lnTo>
                    <a:pt x="736" y="158"/>
                  </a:lnTo>
                  <a:lnTo>
                    <a:pt x="724" y="144"/>
                  </a:lnTo>
                  <a:lnTo>
                    <a:pt x="688" y="118"/>
                  </a:lnTo>
                  <a:lnTo>
                    <a:pt x="686" y="118"/>
                  </a:lnTo>
                  <a:lnTo>
                    <a:pt x="672" y="100"/>
                  </a:lnTo>
                  <a:lnTo>
                    <a:pt x="664" y="94"/>
                  </a:lnTo>
                  <a:lnTo>
                    <a:pt x="658" y="102"/>
                  </a:lnTo>
                  <a:lnTo>
                    <a:pt x="658" y="104"/>
                  </a:lnTo>
                  <a:lnTo>
                    <a:pt x="658" y="106"/>
                  </a:lnTo>
                  <a:lnTo>
                    <a:pt x="656" y="106"/>
                  </a:lnTo>
                  <a:lnTo>
                    <a:pt x="644" y="106"/>
                  </a:lnTo>
                  <a:lnTo>
                    <a:pt x="642" y="106"/>
                  </a:lnTo>
                  <a:lnTo>
                    <a:pt x="616" y="78"/>
                  </a:lnTo>
                  <a:lnTo>
                    <a:pt x="606" y="72"/>
                  </a:lnTo>
                  <a:lnTo>
                    <a:pt x="596" y="62"/>
                  </a:lnTo>
                  <a:lnTo>
                    <a:pt x="584" y="54"/>
                  </a:lnTo>
                  <a:lnTo>
                    <a:pt x="584" y="52"/>
                  </a:lnTo>
                  <a:lnTo>
                    <a:pt x="570" y="44"/>
                  </a:lnTo>
                  <a:lnTo>
                    <a:pt x="562" y="50"/>
                  </a:lnTo>
                  <a:lnTo>
                    <a:pt x="560" y="52"/>
                  </a:lnTo>
                  <a:lnTo>
                    <a:pt x="552" y="50"/>
                  </a:lnTo>
                  <a:lnTo>
                    <a:pt x="544" y="54"/>
                  </a:lnTo>
                  <a:lnTo>
                    <a:pt x="542" y="56"/>
                  </a:lnTo>
                  <a:lnTo>
                    <a:pt x="530" y="58"/>
                  </a:lnTo>
                  <a:lnTo>
                    <a:pt x="484" y="30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86" name="Freeform 14"/>
            <p:cNvSpPr>
              <a:spLocks/>
            </p:cNvSpPr>
            <p:nvPr/>
          </p:nvSpPr>
          <p:spPr bwMode="auto">
            <a:xfrm>
              <a:off x="2348813" y="2692542"/>
              <a:ext cx="1256758" cy="1102796"/>
            </a:xfrm>
            <a:custGeom>
              <a:avLst/>
              <a:gdLst>
                <a:gd name="T0" fmla="*/ 20 w 702"/>
                <a:gd name="T1" fmla="*/ 28 h 616"/>
                <a:gd name="T2" fmla="*/ 22 w 702"/>
                <a:gd name="T3" fmla="*/ 90 h 616"/>
                <a:gd name="T4" fmla="*/ 38 w 702"/>
                <a:gd name="T5" fmla="*/ 136 h 616"/>
                <a:gd name="T6" fmla="*/ 70 w 702"/>
                <a:gd name="T7" fmla="*/ 194 h 616"/>
                <a:gd name="T8" fmla="*/ 74 w 702"/>
                <a:gd name="T9" fmla="*/ 244 h 616"/>
                <a:gd name="T10" fmla="*/ 92 w 702"/>
                <a:gd name="T11" fmla="*/ 302 h 616"/>
                <a:gd name="T12" fmla="*/ 98 w 702"/>
                <a:gd name="T13" fmla="*/ 346 h 616"/>
                <a:gd name="T14" fmla="*/ 90 w 702"/>
                <a:gd name="T15" fmla="*/ 386 h 616"/>
                <a:gd name="T16" fmla="*/ 90 w 702"/>
                <a:gd name="T17" fmla="*/ 434 h 616"/>
                <a:gd name="T18" fmla="*/ 106 w 702"/>
                <a:gd name="T19" fmla="*/ 462 h 616"/>
                <a:gd name="T20" fmla="*/ 118 w 702"/>
                <a:gd name="T21" fmla="*/ 450 h 616"/>
                <a:gd name="T22" fmla="*/ 124 w 702"/>
                <a:gd name="T23" fmla="*/ 426 h 616"/>
                <a:gd name="T24" fmla="*/ 146 w 702"/>
                <a:gd name="T25" fmla="*/ 420 h 616"/>
                <a:gd name="T26" fmla="*/ 170 w 702"/>
                <a:gd name="T27" fmla="*/ 474 h 616"/>
                <a:gd name="T28" fmla="*/ 200 w 702"/>
                <a:gd name="T29" fmla="*/ 470 h 616"/>
                <a:gd name="T30" fmla="*/ 238 w 702"/>
                <a:gd name="T31" fmla="*/ 556 h 616"/>
                <a:gd name="T32" fmla="*/ 254 w 702"/>
                <a:gd name="T33" fmla="*/ 588 h 616"/>
                <a:gd name="T34" fmla="*/ 262 w 702"/>
                <a:gd name="T35" fmla="*/ 598 h 616"/>
                <a:gd name="T36" fmla="*/ 278 w 702"/>
                <a:gd name="T37" fmla="*/ 602 h 616"/>
                <a:gd name="T38" fmla="*/ 328 w 702"/>
                <a:gd name="T39" fmla="*/ 588 h 616"/>
                <a:gd name="T40" fmla="*/ 328 w 702"/>
                <a:gd name="T41" fmla="*/ 536 h 616"/>
                <a:gd name="T42" fmla="*/ 348 w 702"/>
                <a:gd name="T43" fmla="*/ 510 h 616"/>
                <a:gd name="T44" fmla="*/ 390 w 702"/>
                <a:gd name="T45" fmla="*/ 450 h 616"/>
                <a:gd name="T46" fmla="*/ 428 w 702"/>
                <a:gd name="T47" fmla="*/ 420 h 616"/>
                <a:gd name="T48" fmla="*/ 448 w 702"/>
                <a:gd name="T49" fmla="*/ 480 h 616"/>
                <a:gd name="T50" fmla="*/ 478 w 702"/>
                <a:gd name="T51" fmla="*/ 466 h 616"/>
                <a:gd name="T52" fmla="*/ 498 w 702"/>
                <a:gd name="T53" fmla="*/ 494 h 616"/>
                <a:gd name="T54" fmla="*/ 554 w 702"/>
                <a:gd name="T55" fmla="*/ 482 h 616"/>
                <a:gd name="T56" fmla="*/ 504 w 702"/>
                <a:gd name="T57" fmla="*/ 434 h 616"/>
                <a:gd name="T58" fmla="*/ 534 w 702"/>
                <a:gd name="T59" fmla="*/ 416 h 616"/>
                <a:gd name="T60" fmla="*/ 532 w 702"/>
                <a:gd name="T61" fmla="*/ 396 h 616"/>
                <a:gd name="T62" fmla="*/ 522 w 702"/>
                <a:gd name="T63" fmla="*/ 314 h 616"/>
                <a:gd name="T64" fmla="*/ 608 w 702"/>
                <a:gd name="T65" fmla="*/ 286 h 616"/>
                <a:gd name="T66" fmla="*/ 664 w 702"/>
                <a:gd name="T67" fmla="*/ 224 h 616"/>
                <a:gd name="T68" fmla="*/ 686 w 702"/>
                <a:gd name="T69" fmla="*/ 174 h 616"/>
                <a:gd name="T70" fmla="*/ 684 w 702"/>
                <a:gd name="T71" fmla="*/ 156 h 616"/>
                <a:gd name="T72" fmla="*/ 630 w 702"/>
                <a:gd name="T73" fmla="*/ 138 h 616"/>
                <a:gd name="T74" fmla="*/ 612 w 702"/>
                <a:gd name="T75" fmla="*/ 146 h 616"/>
                <a:gd name="T76" fmla="*/ 598 w 702"/>
                <a:gd name="T77" fmla="*/ 126 h 616"/>
                <a:gd name="T78" fmla="*/ 576 w 702"/>
                <a:gd name="T79" fmla="*/ 124 h 616"/>
                <a:gd name="T80" fmla="*/ 524 w 702"/>
                <a:gd name="T81" fmla="*/ 114 h 616"/>
                <a:gd name="T82" fmla="*/ 488 w 702"/>
                <a:gd name="T83" fmla="*/ 132 h 616"/>
                <a:gd name="T84" fmla="*/ 438 w 702"/>
                <a:gd name="T85" fmla="*/ 110 h 616"/>
                <a:gd name="T86" fmla="*/ 416 w 702"/>
                <a:gd name="T87" fmla="*/ 58 h 616"/>
                <a:gd name="T88" fmla="*/ 350 w 702"/>
                <a:gd name="T89" fmla="*/ 18 h 616"/>
                <a:gd name="T90" fmla="*/ 310 w 702"/>
                <a:gd name="T91" fmla="*/ 30 h 616"/>
                <a:gd name="T92" fmla="*/ 318 w 702"/>
                <a:gd name="T93" fmla="*/ 62 h 616"/>
                <a:gd name="T94" fmla="*/ 280 w 702"/>
                <a:gd name="T95" fmla="*/ 66 h 616"/>
                <a:gd name="T96" fmla="*/ 262 w 702"/>
                <a:gd name="T97" fmla="*/ 86 h 616"/>
                <a:gd name="T98" fmla="*/ 246 w 702"/>
                <a:gd name="T99" fmla="*/ 104 h 616"/>
                <a:gd name="T100" fmla="*/ 208 w 702"/>
                <a:gd name="T101" fmla="*/ 118 h 616"/>
                <a:gd name="T102" fmla="*/ 160 w 702"/>
                <a:gd name="T103" fmla="*/ 110 h 616"/>
                <a:gd name="T104" fmla="*/ 132 w 702"/>
                <a:gd name="T105" fmla="*/ 108 h 616"/>
                <a:gd name="T106" fmla="*/ 106 w 702"/>
                <a:gd name="T107" fmla="*/ 66 h 616"/>
                <a:gd name="T108" fmla="*/ 86 w 702"/>
                <a:gd name="T109" fmla="*/ 46 h 616"/>
                <a:gd name="T110" fmla="*/ 66 w 702"/>
                <a:gd name="T111" fmla="*/ 14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02" h="616">
                  <a:moveTo>
                    <a:pt x="66" y="14"/>
                  </a:moveTo>
                  <a:lnTo>
                    <a:pt x="46" y="10"/>
                  </a:lnTo>
                  <a:lnTo>
                    <a:pt x="28" y="6"/>
                  </a:lnTo>
                  <a:lnTo>
                    <a:pt x="22" y="14"/>
                  </a:lnTo>
                  <a:lnTo>
                    <a:pt x="20" y="28"/>
                  </a:lnTo>
                  <a:lnTo>
                    <a:pt x="26" y="50"/>
                  </a:lnTo>
                  <a:lnTo>
                    <a:pt x="26" y="66"/>
                  </a:lnTo>
                  <a:lnTo>
                    <a:pt x="26" y="70"/>
                  </a:lnTo>
                  <a:lnTo>
                    <a:pt x="18" y="70"/>
                  </a:lnTo>
                  <a:lnTo>
                    <a:pt x="22" y="90"/>
                  </a:lnTo>
                  <a:lnTo>
                    <a:pt x="6" y="94"/>
                  </a:lnTo>
                  <a:lnTo>
                    <a:pt x="0" y="106"/>
                  </a:lnTo>
                  <a:lnTo>
                    <a:pt x="8" y="114"/>
                  </a:lnTo>
                  <a:lnTo>
                    <a:pt x="10" y="114"/>
                  </a:lnTo>
                  <a:lnTo>
                    <a:pt x="38" y="136"/>
                  </a:lnTo>
                  <a:lnTo>
                    <a:pt x="38" y="138"/>
                  </a:lnTo>
                  <a:lnTo>
                    <a:pt x="42" y="158"/>
                  </a:lnTo>
                  <a:lnTo>
                    <a:pt x="56" y="178"/>
                  </a:lnTo>
                  <a:lnTo>
                    <a:pt x="62" y="184"/>
                  </a:lnTo>
                  <a:lnTo>
                    <a:pt x="70" y="194"/>
                  </a:lnTo>
                  <a:lnTo>
                    <a:pt x="72" y="194"/>
                  </a:lnTo>
                  <a:lnTo>
                    <a:pt x="70" y="196"/>
                  </a:lnTo>
                  <a:lnTo>
                    <a:pt x="70" y="214"/>
                  </a:lnTo>
                  <a:lnTo>
                    <a:pt x="74" y="226"/>
                  </a:lnTo>
                  <a:lnTo>
                    <a:pt x="74" y="244"/>
                  </a:lnTo>
                  <a:lnTo>
                    <a:pt x="82" y="258"/>
                  </a:lnTo>
                  <a:lnTo>
                    <a:pt x="84" y="266"/>
                  </a:lnTo>
                  <a:lnTo>
                    <a:pt x="86" y="274"/>
                  </a:lnTo>
                  <a:lnTo>
                    <a:pt x="90" y="286"/>
                  </a:lnTo>
                  <a:lnTo>
                    <a:pt x="92" y="302"/>
                  </a:lnTo>
                  <a:lnTo>
                    <a:pt x="90" y="314"/>
                  </a:lnTo>
                  <a:lnTo>
                    <a:pt x="88" y="320"/>
                  </a:lnTo>
                  <a:lnTo>
                    <a:pt x="90" y="326"/>
                  </a:lnTo>
                  <a:lnTo>
                    <a:pt x="94" y="336"/>
                  </a:lnTo>
                  <a:lnTo>
                    <a:pt x="98" y="346"/>
                  </a:lnTo>
                  <a:lnTo>
                    <a:pt x="100" y="346"/>
                  </a:lnTo>
                  <a:lnTo>
                    <a:pt x="100" y="348"/>
                  </a:lnTo>
                  <a:lnTo>
                    <a:pt x="100" y="350"/>
                  </a:lnTo>
                  <a:lnTo>
                    <a:pt x="86" y="378"/>
                  </a:lnTo>
                  <a:lnTo>
                    <a:pt x="90" y="386"/>
                  </a:lnTo>
                  <a:lnTo>
                    <a:pt x="90" y="392"/>
                  </a:lnTo>
                  <a:lnTo>
                    <a:pt x="86" y="418"/>
                  </a:lnTo>
                  <a:lnTo>
                    <a:pt x="86" y="428"/>
                  </a:lnTo>
                  <a:lnTo>
                    <a:pt x="88" y="432"/>
                  </a:lnTo>
                  <a:lnTo>
                    <a:pt x="90" y="434"/>
                  </a:lnTo>
                  <a:lnTo>
                    <a:pt x="94" y="436"/>
                  </a:lnTo>
                  <a:lnTo>
                    <a:pt x="102" y="442"/>
                  </a:lnTo>
                  <a:lnTo>
                    <a:pt x="104" y="448"/>
                  </a:lnTo>
                  <a:lnTo>
                    <a:pt x="102" y="462"/>
                  </a:lnTo>
                  <a:lnTo>
                    <a:pt x="106" y="462"/>
                  </a:lnTo>
                  <a:lnTo>
                    <a:pt x="108" y="464"/>
                  </a:lnTo>
                  <a:lnTo>
                    <a:pt x="110" y="462"/>
                  </a:lnTo>
                  <a:lnTo>
                    <a:pt x="114" y="458"/>
                  </a:lnTo>
                  <a:lnTo>
                    <a:pt x="116" y="452"/>
                  </a:lnTo>
                  <a:lnTo>
                    <a:pt x="118" y="450"/>
                  </a:lnTo>
                  <a:lnTo>
                    <a:pt x="118" y="448"/>
                  </a:lnTo>
                  <a:lnTo>
                    <a:pt x="122" y="444"/>
                  </a:lnTo>
                  <a:lnTo>
                    <a:pt x="126" y="440"/>
                  </a:lnTo>
                  <a:lnTo>
                    <a:pt x="126" y="434"/>
                  </a:lnTo>
                  <a:lnTo>
                    <a:pt x="124" y="426"/>
                  </a:lnTo>
                  <a:lnTo>
                    <a:pt x="122" y="422"/>
                  </a:lnTo>
                  <a:lnTo>
                    <a:pt x="126" y="420"/>
                  </a:lnTo>
                  <a:lnTo>
                    <a:pt x="136" y="418"/>
                  </a:lnTo>
                  <a:lnTo>
                    <a:pt x="142" y="418"/>
                  </a:lnTo>
                  <a:lnTo>
                    <a:pt x="146" y="420"/>
                  </a:lnTo>
                  <a:lnTo>
                    <a:pt x="150" y="424"/>
                  </a:lnTo>
                  <a:lnTo>
                    <a:pt x="156" y="440"/>
                  </a:lnTo>
                  <a:lnTo>
                    <a:pt x="156" y="442"/>
                  </a:lnTo>
                  <a:lnTo>
                    <a:pt x="158" y="468"/>
                  </a:lnTo>
                  <a:lnTo>
                    <a:pt x="170" y="474"/>
                  </a:lnTo>
                  <a:lnTo>
                    <a:pt x="178" y="478"/>
                  </a:lnTo>
                  <a:lnTo>
                    <a:pt x="184" y="472"/>
                  </a:lnTo>
                  <a:lnTo>
                    <a:pt x="190" y="466"/>
                  </a:lnTo>
                  <a:lnTo>
                    <a:pt x="194" y="466"/>
                  </a:lnTo>
                  <a:lnTo>
                    <a:pt x="200" y="470"/>
                  </a:lnTo>
                  <a:lnTo>
                    <a:pt x="204" y="478"/>
                  </a:lnTo>
                  <a:lnTo>
                    <a:pt x="206" y="498"/>
                  </a:lnTo>
                  <a:lnTo>
                    <a:pt x="208" y="502"/>
                  </a:lnTo>
                  <a:lnTo>
                    <a:pt x="230" y="548"/>
                  </a:lnTo>
                  <a:lnTo>
                    <a:pt x="238" y="556"/>
                  </a:lnTo>
                  <a:lnTo>
                    <a:pt x="238" y="558"/>
                  </a:lnTo>
                  <a:lnTo>
                    <a:pt x="242" y="578"/>
                  </a:lnTo>
                  <a:lnTo>
                    <a:pt x="244" y="596"/>
                  </a:lnTo>
                  <a:lnTo>
                    <a:pt x="246" y="598"/>
                  </a:lnTo>
                  <a:lnTo>
                    <a:pt x="254" y="588"/>
                  </a:lnTo>
                  <a:lnTo>
                    <a:pt x="256" y="586"/>
                  </a:lnTo>
                  <a:lnTo>
                    <a:pt x="258" y="586"/>
                  </a:lnTo>
                  <a:lnTo>
                    <a:pt x="262" y="588"/>
                  </a:lnTo>
                  <a:lnTo>
                    <a:pt x="262" y="592"/>
                  </a:lnTo>
                  <a:lnTo>
                    <a:pt x="262" y="598"/>
                  </a:lnTo>
                  <a:lnTo>
                    <a:pt x="262" y="612"/>
                  </a:lnTo>
                  <a:lnTo>
                    <a:pt x="262" y="616"/>
                  </a:lnTo>
                  <a:lnTo>
                    <a:pt x="268" y="616"/>
                  </a:lnTo>
                  <a:lnTo>
                    <a:pt x="270" y="614"/>
                  </a:lnTo>
                  <a:lnTo>
                    <a:pt x="278" y="602"/>
                  </a:lnTo>
                  <a:lnTo>
                    <a:pt x="288" y="594"/>
                  </a:lnTo>
                  <a:lnTo>
                    <a:pt x="296" y="588"/>
                  </a:lnTo>
                  <a:lnTo>
                    <a:pt x="306" y="586"/>
                  </a:lnTo>
                  <a:lnTo>
                    <a:pt x="322" y="590"/>
                  </a:lnTo>
                  <a:lnTo>
                    <a:pt x="328" y="588"/>
                  </a:lnTo>
                  <a:lnTo>
                    <a:pt x="336" y="576"/>
                  </a:lnTo>
                  <a:lnTo>
                    <a:pt x="334" y="558"/>
                  </a:lnTo>
                  <a:lnTo>
                    <a:pt x="330" y="546"/>
                  </a:lnTo>
                  <a:lnTo>
                    <a:pt x="328" y="540"/>
                  </a:lnTo>
                  <a:lnTo>
                    <a:pt x="328" y="536"/>
                  </a:lnTo>
                  <a:lnTo>
                    <a:pt x="330" y="522"/>
                  </a:lnTo>
                  <a:lnTo>
                    <a:pt x="330" y="520"/>
                  </a:lnTo>
                  <a:lnTo>
                    <a:pt x="332" y="518"/>
                  </a:lnTo>
                  <a:lnTo>
                    <a:pt x="346" y="510"/>
                  </a:lnTo>
                  <a:lnTo>
                    <a:pt x="348" y="510"/>
                  </a:lnTo>
                  <a:lnTo>
                    <a:pt x="358" y="502"/>
                  </a:lnTo>
                  <a:lnTo>
                    <a:pt x="372" y="484"/>
                  </a:lnTo>
                  <a:lnTo>
                    <a:pt x="374" y="470"/>
                  </a:lnTo>
                  <a:lnTo>
                    <a:pt x="358" y="436"/>
                  </a:lnTo>
                  <a:lnTo>
                    <a:pt x="390" y="450"/>
                  </a:lnTo>
                  <a:lnTo>
                    <a:pt x="390" y="438"/>
                  </a:lnTo>
                  <a:lnTo>
                    <a:pt x="390" y="436"/>
                  </a:lnTo>
                  <a:lnTo>
                    <a:pt x="402" y="426"/>
                  </a:lnTo>
                  <a:lnTo>
                    <a:pt x="426" y="420"/>
                  </a:lnTo>
                  <a:lnTo>
                    <a:pt x="428" y="420"/>
                  </a:lnTo>
                  <a:lnTo>
                    <a:pt x="442" y="450"/>
                  </a:lnTo>
                  <a:lnTo>
                    <a:pt x="440" y="462"/>
                  </a:lnTo>
                  <a:lnTo>
                    <a:pt x="442" y="472"/>
                  </a:lnTo>
                  <a:lnTo>
                    <a:pt x="444" y="478"/>
                  </a:lnTo>
                  <a:lnTo>
                    <a:pt x="448" y="480"/>
                  </a:lnTo>
                  <a:lnTo>
                    <a:pt x="454" y="478"/>
                  </a:lnTo>
                  <a:lnTo>
                    <a:pt x="458" y="474"/>
                  </a:lnTo>
                  <a:lnTo>
                    <a:pt x="458" y="472"/>
                  </a:lnTo>
                  <a:lnTo>
                    <a:pt x="460" y="472"/>
                  </a:lnTo>
                  <a:lnTo>
                    <a:pt x="478" y="466"/>
                  </a:lnTo>
                  <a:lnTo>
                    <a:pt x="480" y="466"/>
                  </a:lnTo>
                  <a:lnTo>
                    <a:pt x="492" y="468"/>
                  </a:lnTo>
                  <a:lnTo>
                    <a:pt x="496" y="470"/>
                  </a:lnTo>
                  <a:lnTo>
                    <a:pt x="498" y="472"/>
                  </a:lnTo>
                  <a:lnTo>
                    <a:pt x="498" y="494"/>
                  </a:lnTo>
                  <a:lnTo>
                    <a:pt x="502" y="496"/>
                  </a:lnTo>
                  <a:lnTo>
                    <a:pt x="510" y="498"/>
                  </a:lnTo>
                  <a:lnTo>
                    <a:pt x="522" y="498"/>
                  </a:lnTo>
                  <a:lnTo>
                    <a:pt x="542" y="492"/>
                  </a:lnTo>
                  <a:lnTo>
                    <a:pt x="554" y="482"/>
                  </a:lnTo>
                  <a:lnTo>
                    <a:pt x="556" y="472"/>
                  </a:lnTo>
                  <a:lnTo>
                    <a:pt x="550" y="466"/>
                  </a:lnTo>
                  <a:lnTo>
                    <a:pt x="530" y="458"/>
                  </a:lnTo>
                  <a:lnTo>
                    <a:pt x="528" y="458"/>
                  </a:lnTo>
                  <a:lnTo>
                    <a:pt x="504" y="434"/>
                  </a:lnTo>
                  <a:lnTo>
                    <a:pt x="506" y="432"/>
                  </a:lnTo>
                  <a:lnTo>
                    <a:pt x="518" y="422"/>
                  </a:lnTo>
                  <a:lnTo>
                    <a:pt x="518" y="420"/>
                  </a:lnTo>
                  <a:lnTo>
                    <a:pt x="530" y="416"/>
                  </a:lnTo>
                  <a:lnTo>
                    <a:pt x="534" y="416"/>
                  </a:lnTo>
                  <a:lnTo>
                    <a:pt x="550" y="418"/>
                  </a:lnTo>
                  <a:lnTo>
                    <a:pt x="550" y="420"/>
                  </a:lnTo>
                  <a:lnTo>
                    <a:pt x="550" y="414"/>
                  </a:lnTo>
                  <a:lnTo>
                    <a:pt x="544" y="402"/>
                  </a:lnTo>
                  <a:lnTo>
                    <a:pt x="532" y="396"/>
                  </a:lnTo>
                  <a:lnTo>
                    <a:pt x="518" y="374"/>
                  </a:lnTo>
                  <a:lnTo>
                    <a:pt x="516" y="372"/>
                  </a:lnTo>
                  <a:lnTo>
                    <a:pt x="510" y="346"/>
                  </a:lnTo>
                  <a:lnTo>
                    <a:pt x="510" y="326"/>
                  </a:lnTo>
                  <a:lnTo>
                    <a:pt x="522" y="314"/>
                  </a:lnTo>
                  <a:lnTo>
                    <a:pt x="542" y="314"/>
                  </a:lnTo>
                  <a:lnTo>
                    <a:pt x="586" y="318"/>
                  </a:lnTo>
                  <a:lnTo>
                    <a:pt x="606" y="288"/>
                  </a:lnTo>
                  <a:lnTo>
                    <a:pt x="606" y="286"/>
                  </a:lnTo>
                  <a:lnTo>
                    <a:pt x="608" y="286"/>
                  </a:lnTo>
                  <a:lnTo>
                    <a:pt x="626" y="278"/>
                  </a:lnTo>
                  <a:lnTo>
                    <a:pt x="634" y="260"/>
                  </a:lnTo>
                  <a:lnTo>
                    <a:pt x="634" y="258"/>
                  </a:lnTo>
                  <a:lnTo>
                    <a:pt x="654" y="242"/>
                  </a:lnTo>
                  <a:lnTo>
                    <a:pt x="664" y="224"/>
                  </a:lnTo>
                  <a:lnTo>
                    <a:pt x="666" y="224"/>
                  </a:lnTo>
                  <a:lnTo>
                    <a:pt x="666" y="222"/>
                  </a:lnTo>
                  <a:lnTo>
                    <a:pt x="674" y="214"/>
                  </a:lnTo>
                  <a:lnTo>
                    <a:pt x="682" y="198"/>
                  </a:lnTo>
                  <a:lnTo>
                    <a:pt x="686" y="174"/>
                  </a:lnTo>
                  <a:lnTo>
                    <a:pt x="686" y="172"/>
                  </a:lnTo>
                  <a:lnTo>
                    <a:pt x="686" y="170"/>
                  </a:lnTo>
                  <a:lnTo>
                    <a:pt x="700" y="162"/>
                  </a:lnTo>
                  <a:lnTo>
                    <a:pt x="702" y="158"/>
                  </a:lnTo>
                  <a:lnTo>
                    <a:pt x="684" y="156"/>
                  </a:lnTo>
                  <a:lnTo>
                    <a:pt x="652" y="158"/>
                  </a:lnTo>
                  <a:lnTo>
                    <a:pt x="650" y="156"/>
                  </a:lnTo>
                  <a:lnTo>
                    <a:pt x="638" y="146"/>
                  </a:lnTo>
                  <a:lnTo>
                    <a:pt x="630" y="136"/>
                  </a:lnTo>
                  <a:lnTo>
                    <a:pt x="630" y="138"/>
                  </a:lnTo>
                  <a:lnTo>
                    <a:pt x="628" y="138"/>
                  </a:lnTo>
                  <a:lnTo>
                    <a:pt x="624" y="142"/>
                  </a:lnTo>
                  <a:lnTo>
                    <a:pt x="618" y="142"/>
                  </a:lnTo>
                  <a:lnTo>
                    <a:pt x="614" y="144"/>
                  </a:lnTo>
                  <a:lnTo>
                    <a:pt x="612" y="146"/>
                  </a:lnTo>
                  <a:lnTo>
                    <a:pt x="608" y="146"/>
                  </a:lnTo>
                  <a:lnTo>
                    <a:pt x="606" y="144"/>
                  </a:lnTo>
                  <a:lnTo>
                    <a:pt x="604" y="138"/>
                  </a:lnTo>
                  <a:lnTo>
                    <a:pt x="602" y="132"/>
                  </a:lnTo>
                  <a:lnTo>
                    <a:pt x="598" y="126"/>
                  </a:lnTo>
                  <a:lnTo>
                    <a:pt x="596" y="126"/>
                  </a:lnTo>
                  <a:lnTo>
                    <a:pt x="592" y="114"/>
                  </a:lnTo>
                  <a:lnTo>
                    <a:pt x="588" y="114"/>
                  </a:lnTo>
                  <a:lnTo>
                    <a:pt x="576" y="122"/>
                  </a:lnTo>
                  <a:lnTo>
                    <a:pt x="576" y="124"/>
                  </a:lnTo>
                  <a:lnTo>
                    <a:pt x="574" y="124"/>
                  </a:lnTo>
                  <a:lnTo>
                    <a:pt x="546" y="130"/>
                  </a:lnTo>
                  <a:lnTo>
                    <a:pt x="544" y="128"/>
                  </a:lnTo>
                  <a:lnTo>
                    <a:pt x="526" y="116"/>
                  </a:lnTo>
                  <a:lnTo>
                    <a:pt x="524" y="114"/>
                  </a:lnTo>
                  <a:lnTo>
                    <a:pt x="518" y="104"/>
                  </a:lnTo>
                  <a:lnTo>
                    <a:pt x="506" y="118"/>
                  </a:lnTo>
                  <a:lnTo>
                    <a:pt x="498" y="126"/>
                  </a:lnTo>
                  <a:lnTo>
                    <a:pt x="492" y="130"/>
                  </a:lnTo>
                  <a:lnTo>
                    <a:pt x="488" y="132"/>
                  </a:lnTo>
                  <a:lnTo>
                    <a:pt x="484" y="130"/>
                  </a:lnTo>
                  <a:lnTo>
                    <a:pt x="466" y="120"/>
                  </a:lnTo>
                  <a:lnTo>
                    <a:pt x="452" y="118"/>
                  </a:lnTo>
                  <a:lnTo>
                    <a:pt x="450" y="120"/>
                  </a:lnTo>
                  <a:lnTo>
                    <a:pt x="438" y="110"/>
                  </a:lnTo>
                  <a:lnTo>
                    <a:pt x="436" y="110"/>
                  </a:lnTo>
                  <a:lnTo>
                    <a:pt x="442" y="88"/>
                  </a:lnTo>
                  <a:lnTo>
                    <a:pt x="442" y="80"/>
                  </a:lnTo>
                  <a:lnTo>
                    <a:pt x="434" y="78"/>
                  </a:lnTo>
                  <a:lnTo>
                    <a:pt x="416" y="58"/>
                  </a:lnTo>
                  <a:lnTo>
                    <a:pt x="418" y="46"/>
                  </a:lnTo>
                  <a:lnTo>
                    <a:pt x="376" y="42"/>
                  </a:lnTo>
                  <a:lnTo>
                    <a:pt x="360" y="32"/>
                  </a:lnTo>
                  <a:lnTo>
                    <a:pt x="354" y="28"/>
                  </a:lnTo>
                  <a:lnTo>
                    <a:pt x="350" y="18"/>
                  </a:lnTo>
                  <a:lnTo>
                    <a:pt x="348" y="12"/>
                  </a:lnTo>
                  <a:lnTo>
                    <a:pt x="344" y="0"/>
                  </a:lnTo>
                  <a:lnTo>
                    <a:pt x="338" y="0"/>
                  </a:lnTo>
                  <a:lnTo>
                    <a:pt x="326" y="10"/>
                  </a:lnTo>
                  <a:lnTo>
                    <a:pt x="310" y="30"/>
                  </a:lnTo>
                  <a:lnTo>
                    <a:pt x="314" y="42"/>
                  </a:lnTo>
                  <a:lnTo>
                    <a:pt x="318" y="60"/>
                  </a:lnTo>
                  <a:lnTo>
                    <a:pt x="318" y="62"/>
                  </a:lnTo>
                  <a:lnTo>
                    <a:pt x="320" y="62"/>
                  </a:lnTo>
                  <a:lnTo>
                    <a:pt x="318" y="62"/>
                  </a:lnTo>
                  <a:lnTo>
                    <a:pt x="318" y="66"/>
                  </a:lnTo>
                  <a:lnTo>
                    <a:pt x="314" y="68"/>
                  </a:lnTo>
                  <a:lnTo>
                    <a:pt x="306" y="70"/>
                  </a:lnTo>
                  <a:lnTo>
                    <a:pt x="290" y="70"/>
                  </a:lnTo>
                  <a:lnTo>
                    <a:pt x="280" y="66"/>
                  </a:lnTo>
                  <a:lnTo>
                    <a:pt x="268" y="70"/>
                  </a:lnTo>
                  <a:lnTo>
                    <a:pt x="266" y="70"/>
                  </a:lnTo>
                  <a:lnTo>
                    <a:pt x="264" y="70"/>
                  </a:lnTo>
                  <a:lnTo>
                    <a:pt x="262" y="82"/>
                  </a:lnTo>
                  <a:lnTo>
                    <a:pt x="262" y="86"/>
                  </a:lnTo>
                  <a:lnTo>
                    <a:pt x="258" y="86"/>
                  </a:lnTo>
                  <a:lnTo>
                    <a:pt x="238" y="78"/>
                  </a:lnTo>
                  <a:lnTo>
                    <a:pt x="240" y="88"/>
                  </a:lnTo>
                  <a:lnTo>
                    <a:pt x="242" y="96"/>
                  </a:lnTo>
                  <a:lnTo>
                    <a:pt x="246" y="104"/>
                  </a:lnTo>
                  <a:lnTo>
                    <a:pt x="244" y="110"/>
                  </a:lnTo>
                  <a:lnTo>
                    <a:pt x="242" y="116"/>
                  </a:lnTo>
                  <a:lnTo>
                    <a:pt x="234" y="118"/>
                  </a:lnTo>
                  <a:lnTo>
                    <a:pt x="222" y="118"/>
                  </a:lnTo>
                  <a:lnTo>
                    <a:pt x="208" y="118"/>
                  </a:lnTo>
                  <a:lnTo>
                    <a:pt x="206" y="142"/>
                  </a:lnTo>
                  <a:lnTo>
                    <a:pt x="190" y="134"/>
                  </a:lnTo>
                  <a:lnTo>
                    <a:pt x="188" y="134"/>
                  </a:lnTo>
                  <a:lnTo>
                    <a:pt x="178" y="118"/>
                  </a:lnTo>
                  <a:lnTo>
                    <a:pt x="160" y="110"/>
                  </a:lnTo>
                  <a:lnTo>
                    <a:pt x="154" y="100"/>
                  </a:lnTo>
                  <a:lnTo>
                    <a:pt x="148" y="106"/>
                  </a:lnTo>
                  <a:lnTo>
                    <a:pt x="146" y="106"/>
                  </a:lnTo>
                  <a:lnTo>
                    <a:pt x="134" y="108"/>
                  </a:lnTo>
                  <a:lnTo>
                    <a:pt x="132" y="108"/>
                  </a:lnTo>
                  <a:lnTo>
                    <a:pt x="126" y="94"/>
                  </a:lnTo>
                  <a:lnTo>
                    <a:pt x="118" y="86"/>
                  </a:lnTo>
                  <a:lnTo>
                    <a:pt x="118" y="84"/>
                  </a:lnTo>
                  <a:lnTo>
                    <a:pt x="110" y="74"/>
                  </a:lnTo>
                  <a:lnTo>
                    <a:pt x="106" y="66"/>
                  </a:lnTo>
                  <a:lnTo>
                    <a:pt x="106" y="64"/>
                  </a:lnTo>
                  <a:lnTo>
                    <a:pt x="102" y="62"/>
                  </a:lnTo>
                  <a:lnTo>
                    <a:pt x="98" y="62"/>
                  </a:lnTo>
                  <a:lnTo>
                    <a:pt x="90" y="56"/>
                  </a:lnTo>
                  <a:lnTo>
                    <a:pt x="86" y="46"/>
                  </a:lnTo>
                  <a:lnTo>
                    <a:pt x="82" y="34"/>
                  </a:lnTo>
                  <a:lnTo>
                    <a:pt x="82" y="22"/>
                  </a:lnTo>
                  <a:lnTo>
                    <a:pt x="78" y="12"/>
                  </a:lnTo>
                  <a:lnTo>
                    <a:pt x="68" y="14"/>
                  </a:lnTo>
                  <a:lnTo>
                    <a:pt x="66" y="14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87" name="Freeform 15"/>
            <p:cNvSpPr>
              <a:spLocks/>
            </p:cNvSpPr>
            <p:nvPr/>
          </p:nvSpPr>
          <p:spPr bwMode="auto">
            <a:xfrm>
              <a:off x="261377" y="2244978"/>
              <a:ext cx="2248559" cy="1367754"/>
            </a:xfrm>
            <a:custGeom>
              <a:avLst/>
              <a:gdLst>
                <a:gd name="T0" fmla="*/ 132 w 1256"/>
                <a:gd name="T1" fmla="*/ 26 h 764"/>
                <a:gd name="T2" fmla="*/ 122 w 1256"/>
                <a:gd name="T3" fmla="*/ 60 h 764"/>
                <a:gd name="T4" fmla="*/ 62 w 1256"/>
                <a:gd name="T5" fmla="*/ 70 h 764"/>
                <a:gd name="T6" fmla="*/ 44 w 1256"/>
                <a:gd name="T7" fmla="*/ 122 h 764"/>
                <a:gd name="T8" fmla="*/ 60 w 1256"/>
                <a:gd name="T9" fmla="*/ 188 h 764"/>
                <a:gd name="T10" fmla="*/ 6 w 1256"/>
                <a:gd name="T11" fmla="*/ 216 h 764"/>
                <a:gd name="T12" fmla="*/ 2 w 1256"/>
                <a:gd name="T13" fmla="*/ 262 h 764"/>
                <a:gd name="T14" fmla="*/ 28 w 1256"/>
                <a:gd name="T15" fmla="*/ 300 h 764"/>
                <a:gd name="T16" fmla="*/ 62 w 1256"/>
                <a:gd name="T17" fmla="*/ 338 h 764"/>
                <a:gd name="T18" fmla="*/ 150 w 1256"/>
                <a:gd name="T19" fmla="*/ 386 h 764"/>
                <a:gd name="T20" fmla="*/ 222 w 1256"/>
                <a:gd name="T21" fmla="*/ 454 h 764"/>
                <a:gd name="T22" fmla="*/ 290 w 1256"/>
                <a:gd name="T23" fmla="*/ 500 h 764"/>
                <a:gd name="T24" fmla="*/ 334 w 1256"/>
                <a:gd name="T25" fmla="*/ 556 h 764"/>
                <a:gd name="T26" fmla="*/ 404 w 1256"/>
                <a:gd name="T27" fmla="*/ 602 h 764"/>
                <a:gd name="T28" fmla="*/ 470 w 1256"/>
                <a:gd name="T29" fmla="*/ 628 h 764"/>
                <a:gd name="T30" fmla="*/ 580 w 1256"/>
                <a:gd name="T31" fmla="*/ 642 h 764"/>
                <a:gd name="T32" fmla="*/ 594 w 1256"/>
                <a:gd name="T33" fmla="*/ 664 h 764"/>
                <a:gd name="T34" fmla="*/ 586 w 1256"/>
                <a:gd name="T35" fmla="*/ 692 h 764"/>
                <a:gd name="T36" fmla="*/ 616 w 1256"/>
                <a:gd name="T37" fmla="*/ 676 h 764"/>
                <a:gd name="T38" fmla="*/ 660 w 1256"/>
                <a:gd name="T39" fmla="*/ 638 h 764"/>
                <a:gd name="T40" fmla="*/ 772 w 1256"/>
                <a:gd name="T41" fmla="*/ 680 h 764"/>
                <a:gd name="T42" fmla="*/ 802 w 1256"/>
                <a:gd name="T43" fmla="*/ 754 h 764"/>
                <a:gd name="T44" fmla="*/ 904 w 1256"/>
                <a:gd name="T45" fmla="*/ 748 h 764"/>
                <a:gd name="T46" fmla="*/ 1024 w 1256"/>
                <a:gd name="T47" fmla="*/ 680 h 764"/>
                <a:gd name="T48" fmla="*/ 1122 w 1256"/>
                <a:gd name="T49" fmla="*/ 712 h 764"/>
                <a:gd name="T50" fmla="*/ 1138 w 1256"/>
                <a:gd name="T51" fmla="*/ 716 h 764"/>
                <a:gd name="T52" fmla="*/ 1156 w 1256"/>
                <a:gd name="T53" fmla="*/ 666 h 764"/>
                <a:gd name="T54" fmla="*/ 1192 w 1256"/>
                <a:gd name="T55" fmla="*/ 696 h 764"/>
                <a:gd name="T56" fmla="*/ 1214 w 1256"/>
                <a:gd name="T57" fmla="*/ 664 h 764"/>
                <a:gd name="T58" fmla="*/ 1228 w 1256"/>
                <a:gd name="T59" fmla="*/ 644 h 764"/>
                <a:gd name="T60" fmla="*/ 1246 w 1256"/>
                <a:gd name="T61" fmla="*/ 568 h 764"/>
                <a:gd name="T62" fmla="*/ 1240 w 1256"/>
                <a:gd name="T63" fmla="*/ 510 h 764"/>
                <a:gd name="T64" fmla="*/ 1228 w 1256"/>
                <a:gd name="T65" fmla="*/ 448 h 764"/>
                <a:gd name="T66" fmla="*/ 1200 w 1256"/>
                <a:gd name="T67" fmla="*/ 412 h 764"/>
                <a:gd name="T68" fmla="*/ 1162 w 1256"/>
                <a:gd name="T69" fmla="*/ 366 h 764"/>
                <a:gd name="T70" fmla="*/ 1152 w 1256"/>
                <a:gd name="T71" fmla="*/ 418 h 764"/>
                <a:gd name="T72" fmla="*/ 1094 w 1256"/>
                <a:gd name="T73" fmla="*/ 430 h 764"/>
                <a:gd name="T74" fmla="*/ 1036 w 1256"/>
                <a:gd name="T75" fmla="*/ 386 h 764"/>
                <a:gd name="T76" fmla="*/ 1000 w 1256"/>
                <a:gd name="T77" fmla="*/ 344 h 764"/>
                <a:gd name="T78" fmla="*/ 900 w 1256"/>
                <a:gd name="T79" fmla="*/ 342 h 764"/>
                <a:gd name="T80" fmla="*/ 828 w 1256"/>
                <a:gd name="T81" fmla="*/ 312 h 764"/>
                <a:gd name="T82" fmla="*/ 796 w 1256"/>
                <a:gd name="T83" fmla="*/ 290 h 764"/>
                <a:gd name="T84" fmla="*/ 768 w 1256"/>
                <a:gd name="T85" fmla="*/ 274 h 764"/>
                <a:gd name="T86" fmla="*/ 746 w 1256"/>
                <a:gd name="T87" fmla="*/ 280 h 764"/>
                <a:gd name="T88" fmla="*/ 708 w 1256"/>
                <a:gd name="T89" fmla="*/ 238 h 764"/>
                <a:gd name="T90" fmla="*/ 692 w 1256"/>
                <a:gd name="T91" fmla="*/ 196 h 764"/>
                <a:gd name="T92" fmla="*/ 694 w 1256"/>
                <a:gd name="T93" fmla="*/ 118 h 764"/>
                <a:gd name="T94" fmla="*/ 708 w 1256"/>
                <a:gd name="T95" fmla="*/ 84 h 764"/>
                <a:gd name="T96" fmla="*/ 712 w 1256"/>
                <a:gd name="T97" fmla="*/ 44 h 764"/>
                <a:gd name="T98" fmla="*/ 680 w 1256"/>
                <a:gd name="T99" fmla="*/ 20 h 764"/>
                <a:gd name="T100" fmla="*/ 596 w 1256"/>
                <a:gd name="T101" fmla="*/ 10 h 764"/>
                <a:gd name="T102" fmla="*/ 518 w 1256"/>
                <a:gd name="T103" fmla="*/ 24 h 764"/>
                <a:gd name="T104" fmla="*/ 440 w 1256"/>
                <a:gd name="T105" fmla="*/ 36 h 764"/>
                <a:gd name="T106" fmla="*/ 372 w 1256"/>
                <a:gd name="T107" fmla="*/ 44 h 764"/>
                <a:gd name="T108" fmla="*/ 318 w 1256"/>
                <a:gd name="T109" fmla="*/ 20 h 764"/>
                <a:gd name="T110" fmla="*/ 296 w 1256"/>
                <a:gd name="T111" fmla="*/ 8 h 764"/>
                <a:gd name="T112" fmla="*/ 210 w 1256"/>
                <a:gd name="T113" fmla="*/ 16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56" h="764">
                  <a:moveTo>
                    <a:pt x="152" y="4"/>
                  </a:moveTo>
                  <a:lnTo>
                    <a:pt x="152" y="4"/>
                  </a:lnTo>
                  <a:lnTo>
                    <a:pt x="146" y="14"/>
                  </a:lnTo>
                  <a:lnTo>
                    <a:pt x="138" y="22"/>
                  </a:lnTo>
                  <a:lnTo>
                    <a:pt x="132" y="26"/>
                  </a:lnTo>
                  <a:lnTo>
                    <a:pt x="132" y="32"/>
                  </a:lnTo>
                  <a:lnTo>
                    <a:pt x="132" y="36"/>
                  </a:lnTo>
                  <a:lnTo>
                    <a:pt x="130" y="44"/>
                  </a:lnTo>
                  <a:lnTo>
                    <a:pt x="122" y="56"/>
                  </a:lnTo>
                  <a:lnTo>
                    <a:pt x="122" y="60"/>
                  </a:lnTo>
                  <a:lnTo>
                    <a:pt x="118" y="62"/>
                  </a:lnTo>
                  <a:lnTo>
                    <a:pt x="112" y="64"/>
                  </a:lnTo>
                  <a:lnTo>
                    <a:pt x="66" y="58"/>
                  </a:lnTo>
                  <a:lnTo>
                    <a:pt x="62" y="68"/>
                  </a:lnTo>
                  <a:lnTo>
                    <a:pt x="62" y="70"/>
                  </a:lnTo>
                  <a:lnTo>
                    <a:pt x="48" y="92"/>
                  </a:lnTo>
                  <a:lnTo>
                    <a:pt x="42" y="100"/>
                  </a:lnTo>
                  <a:lnTo>
                    <a:pt x="40" y="108"/>
                  </a:lnTo>
                  <a:lnTo>
                    <a:pt x="42" y="112"/>
                  </a:lnTo>
                  <a:lnTo>
                    <a:pt x="44" y="122"/>
                  </a:lnTo>
                  <a:lnTo>
                    <a:pt x="56" y="150"/>
                  </a:lnTo>
                  <a:lnTo>
                    <a:pt x="62" y="168"/>
                  </a:lnTo>
                  <a:lnTo>
                    <a:pt x="64" y="174"/>
                  </a:lnTo>
                  <a:lnTo>
                    <a:pt x="64" y="180"/>
                  </a:lnTo>
                  <a:lnTo>
                    <a:pt x="60" y="188"/>
                  </a:lnTo>
                  <a:lnTo>
                    <a:pt x="56" y="196"/>
                  </a:lnTo>
                  <a:lnTo>
                    <a:pt x="42" y="210"/>
                  </a:lnTo>
                  <a:lnTo>
                    <a:pt x="18" y="210"/>
                  </a:lnTo>
                  <a:lnTo>
                    <a:pt x="12" y="184"/>
                  </a:lnTo>
                  <a:lnTo>
                    <a:pt x="6" y="216"/>
                  </a:lnTo>
                  <a:lnTo>
                    <a:pt x="16" y="232"/>
                  </a:lnTo>
                  <a:lnTo>
                    <a:pt x="16" y="236"/>
                  </a:lnTo>
                  <a:lnTo>
                    <a:pt x="16" y="238"/>
                  </a:lnTo>
                  <a:lnTo>
                    <a:pt x="10" y="246"/>
                  </a:lnTo>
                  <a:lnTo>
                    <a:pt x="2" y="262"/>
                  </a:lnTo>
                  <a:lnTo>
                    <a:pt x="0" y="272"/>
                  </a:lnTo>
                  <a:lnTo>
                    <a:pt x="0" y="280"/>
                  </a:lnTo>
                  <a:lnTo>
                    <a:pt x="4" y="290"/>
                  </a:lnTo>
                  <a:lnTo>
                    <a:pt x="10" y="300"/>
                  </a:lnTo>
                  <a:lnTo>
                    <a:pt x="28" y="300"/>
                  </a:lnTo>
                  <a:lnTo>
                    <a:pt x="34" y="302"/>
                  </a:lnTo>
                  <a:lnTo>
                    <a:pt x="42" y="308"/>
                  </a:lnTo>
                  <a:lnTo>
                    <a:pt x="58" y="330"/>
                  </a:lnTo>
                  <a:lnTo>
                    <a:pt x="60" y="332"/>
                  </a:lnTo>
                  <a:lnTo>
                    <a:pt x="62" y="338"/>
                  </a:lnTo>
                  <a:lnTo>
                    <a:pt x="66" y="344"/>
                  </a:lnTo>
                  <a:lnTo>
                    <a:pt x="108" y="384"/>
                  </a:lnTo>
                  <a:lnTo>
                    <a:pt x="128" y="408"/>
                  </a:lnTo>
                  <a:lnTo>
                    <a:pt x="138" y="408"/>
                  </a:lnTo>
                  <a:lnTo>
                    <a:pt x="150" y="386"/>
                  </a:lnTo>
                  <a:lnTo>
                    <a:pt x="152" y="384"/>
                  </a:lnTo>
                  <a:lnTo>
                    <a:pt x="182" y="392"/>
                  </a:lnTo>
                  <a:lnTo>
                    <a:pt x="182" y="394"/>
                  </a:lnTo>
                  <a:lnTo>
                    <a:pt x="186" y="414"/>
                  </a:lnTo>
                  <a:lnTo>
                    <a:pt x="222" y="454"/>
                  </a:lnTo>
                  <a:lnTo>
                    <a:pt x="234" y="460"/>
                  </a:lnTo>
                  <a:lnTo>
                    <a:pt x="240" y="464"/>
                  </a:lnTo>
                  <a:lnTo>
                    <a:pt x="268" y="504"/>
                  </a:lnTo>
                  <a:lnTo>
                    <a:pt x="288" y="500"/>
                  </a:lnTo>
                  <a:lnTo>
                    <a:pt x="290" y="500"/>
                  </a:lnTo>
                  <a:lnTo>
                    <a:pt x="292" y="500"/>
                  </a:lnTo>
                  <a:lnTo>
                    <a:pt x="292" y="502"/>
                  </a:lnTo>
                  <a:lnTo>
                    <a:pt x="294" y="504"/>
                  </a:lnTo>
                  <a:lnTo>
                    <a:pt x="312" y="542"/>
                  </a:lnTo>
                  <a:lnTo>
                    <a:pt x="334" y="556"/>
                  </a:lnTo>
                  <a:lnTo>
                    <a:pt x="352" y="560"/>
                  </a:lnTo>
                  <a:lnTo>
                    <a:pt x="362" y="584"/>
                  </a:lnTo>
                  <a:lnTo>
                    <a:pt x="376" y="584"/>
                  </a:lnTo>
                  <a:lnTo>
                    <a:pt x="376" y="586"/>
                  </a:lnTo>
                  <a:lnTo>
                    <a:pt x="404" y="602"/>
                  </a:lnTo>
                  <a:lnTo>
                    <a:pt x="406" y="604"/>
                  </a:lnTo>
                  <a:lnTo>
                    <a:pt x="426" y="628"/>
                  </a:lnTo>
                  <a:lnTo>
                    <a:pt x="456" y="624"/>
                  </a:lnTo>
                  <a:lnTo>
                    <a:pt x="458" y="624"/>
                  </a:lnTo>
                  <a:lnTo>
                    <a:pt x="470" y="628"/>
                  </a:lnTo>
                  <a:lnTo>
                    <a:pt x="490" y="644"/>
                  </a:lnTo>
                  <a:lnTo>
                    <a:pt x="524" y="648"/>
                  </a:lnTo>
                  <a:lnTo>
                    <a:pt x="544" y="644"/>
                  </a:lnTo>
                  <a:lnTo>
                    <a:pt x="564" y="642"/>
                  </a:lnTo>
                  <a:lnTo>
                    <a:pt x="580" y="642"/>
                  </a:lnTo>
                  <a:lnTo>
                    <a:pt x="590" y="644"/>
                  </a:lnTo>
                  <a:lnTo>
                    <a:pt x="596" y="648"/>
                  </a:lnTo>
                  <a:lnTo>
                    <a:pt x="598" y="654"/>
                  </a:lnTo>
                  <a:lnTo>
                    <a:pt x="598" y="658"/>
                  </a:lnTo>
                  <a:lnTo>
                    <a:pt x="594" y="664"/>
                  </a:lnTo>
                  <a:lnTo>
                    <a:pt x="588" y="670"/>
                  </a:lnTo>
                  <a:lnTo>
                    <a:pt x="580" y="678"/>
                  </a:lnTo>
                  <a:lnTo>
                    <a:pt x="580" y="682"/>
                  </a:lnTo>
                  <a:lnTo>
                    <a:pt x="582" y="686"/>
                  </a:lnTo>
                  <a:lnTo>
                    <a:pt x="586" y="692"/>
                  </a:lnTo>
                  <a:lnTo>
                    <a:pt x="592" y="698"/>
                  </a:lnTo>
                  <a:lnTo>
                    <a:pt x="592" y="700"/>
                  </a:lnTo>
                  <a:lnTo>
                    <a:pt x="598" y="704"/>
                  </a:lnTo>
                  <a:lnTo>
                    <a:pt x="600" y="702"/>
                  </a:lnTo>
                  <a:lnTo>
                    <a:pt x="616" y="676"/>
                  </a:lnTo>
                  <a:lnTo>
                    <a:pt x="628" y="658"/>
                  </a:lnTo>
                  <a:lnTo>
                    <a:pt x="638" y="646"/>
                  </a:lnTo>
                  <a:lnTo>
                    <a:pt x="648" y="640"/>
                  </a:lnTo>
                  <a:lnTo>
                    <a:pt x="654" y="638"/>
                  </a:lnTo>
                  <a:lnTo>
                    <a:pt x="660" y="638"/>
                  </a:lnTo>
                  <a:lnTo>
                    <a:pt x="676" y="644"/>
                  </a:lnTo>
                  <a:lnTo>
                    <a:pt x="698" y="654"/>
                  </a:lnTo>
                  <a:lnTo>
                    <a:pt x="724" y="670"/>
                  </a:lnTo>
                  <a:lnTo>
                    <a:pt x="772" y="678"/>
                  </a:lnTo>
                  <a:lnTo>
                    <a:pt x="772" y="680"/>
                  </a:lnTo>
                  <a:lnTo>
                    <a:pt x="772" y="682"/>
                  </a:lnTo>
                  <a:lnTo>
                    <a:pt x="768" y="704"/>
                  </a:lnTo>
                  <a:lnTo>
                    <a:pt x="792" y="708"/>
                  </a:lnTo>
                  <a:lnTo>
                    <a:pt x="792" y="738"/>
                  </a:lnTo>
                  <a:lnTo>
                    <a:pt x="802" y="754"/>
                  </a:lnTo>
                  <a:lnTo>
                    <a:pt x="808" y="762"/>
                  </a:lnTo>
                  <a:lnTo>
                    <a:pt x="816" y="764"/>
                  </a:lnTo>
                  <a:lnTo>
                    <a:pt x="830" y="764"/>
                  </a:lnTo>
                  <a:lnTo>
                    <a:pt x="880" y="762"/>
                  </a:lnTo>
                  <a:lnTo>
                    <a:pt x="904" y="748"/>
                  </a:lnTo>
                  <a:lnTo>
                    <a:pt x="928" y="716"/>
                  </a:lnTo>
                  <a:lnTo>
                    <a:pt x="956" y="714"/>
                  </a:lnTo>
                  <a:lnTo>
                    <a:pt x="970" y="710"/>
                  </a:lnTo>
                  <a:lnTo>
                    <a:pt x="1022" y="680"/>
                  </a:lnTo>
                  <a:lnTo>
                    <a:pt x="1024" y="680"/>
                  </a:lnTo>
                  <a:lnTo>
                    <a:pt x="1060" y="676"/>
                  </a:lnTo>
                  <a:lnTo>
                    <a:pt x="1070" y="678"/>
                  </a:lnTo>
                  <a:lnTo>
                    <a:pt x="1076" y="680"/>
                  </a:lnTo>
                  <a:lnTo>
                    <a:pt x="1112" y="708"/>
                  </a:lnTo>
                  <a:lnTo>
                    <a:pt x="1122" y="712"/>
                  </a:lnTo>
                  <a:lnTo>
                    <a:pt x="1124" y="714"/>
                  </a:lnTo>
                  <a:lnTo>
                    <a:pt x="1136" y="720"/>
                  </a:lnTo>
                  <a:lnTo>
                    <a:pt x="1138" y="720"/>
                  </a:lnTo>
                  <a:lnTo>
                    <a:pt x="1138" y="718"/>
                  </a:lnTo>
                  <a:lnTo>
                    <a:pt x="1138" y="716"/>
                  </a:lnTo>
                  <a:lnTo>
                    <a:pt x="1144" y="692"/>
                  </a:lnTo>
                  <a:lnTo>
                    <a:pt x="1142" y="682"/>
                  </a:lnTo>
                  <a:lnTo>
                    <a:pt x="1144" y="674"/>
                  </a:lnTo>
                  <a:lnTo>
                    <a:pt x="1148" y="668"/>
                  </a:lnTo>
                  <a:lnTo>
                    <a:pt x="1156" y="666"/>
                  </a:lnTo>
                  <a:lnTo>
                    <a:pt x="1164" y="666"/>
                  </a:lnTo>
                  <a:lnTo>
                    <a:pt x="1172" y="672"/>
                  </a:lnTo>
                  <a:lnTo>
                    <a:pt x="1182" y="682"/>
                  </a:lnTo>
                  <a:lnTo>
                    <a:pt x="1190" y="696"/>
                  </a:lnTo>
                  <a:lnTo>
                    <a:pt x="1192" y="696"/>
                  </a:lnTo>
                  <a:lnTo>
                    <a:pt x="1212" y="688"/>
                  </a:lnTo>
                  <a:lnTo>
                    <a:pt x="1214" y="686"/>
                  </a:lnTo>
                  <a:lnTo>
                    <a:pt x="1216" y="684"/>
                  </a:lnTo>
                  <a:lnTo>
                    <a:pt x="1218" y="680"/>
                  </a:lnTo>
                  <a:lnTo>
                    <a:pt x="1214" y="664"/>
                  </a:lnTo>
                  <a:lnTo>
                    <a:pt x="1214" y="660"/>
                  </a:lnTo>
                  <a:lnTo>
                    <a:pt x="1214" y="656"/>
                  </a:lnTo>
                  <a:lnTo>
                    <a:pt x="1216" y="652"/>
                  </a:lnTo>
                  <a:lnTo>
                    <a:pt x="1220" y="650"/>
                  </a:lnTo>
                  <a:lnTo>
                    <a:pt x="1228" y="644"/>
                  </a:lnTo>
                  <a:lnTo>
                    <a:pt x="1244" y="624"/>
                  </a:lnTo>
                  <a:lnTo>
                    <a:pt x="1256" y="598"/>
                  </a:lnTo>
                  <a:lnTo>
                    <a:pt x="1250" y="586"/>
                  </a:lnTo>
                  <a:lnTo>
                    <a:pt x="1246" y="576"/>
                  </a:lnTo>
                  <a:lnTo>
                    <a:pt x="1246" y="568"/>
                  </a:lnTo>
                  <a:lnTo>
                    <a:pt x="1246" y="562"/>
                  </a:lnTo>
                  <a:lnTo>
                    <a:pt x="1248" y="540"/>
                  </a:lnTo>
                  <a:lnTo>
                    <a:pt x="1244" y="528"/>
                  </a:lnTo>
                  <a:lnTo>
                    <a:pt x="1242" y="518"/>
                  </a:lnTo>
                  <a:lnTo>
                    <a:pt x="1240" y="510"/>
                  </a:lnTo>
                  <a:lnTo>
                    <a:pt x="1232" y="498"/>
                  </a:lnTo>
                  <a:lnTo>
                    <a:pt x="1232" y="496"/>
                  </a:lnTo>
                  <a:lnTo>
                    <a:pt x="1228" y="468"/>
                  </a:lnTo>
                  <a:lnTo>
                    <a:pt x="1228" y="458"/>
                  </a:lnTo>
                  <a:lnTo>
                    <a:pt x="1228" y="448"/>
                  </a:lnTo>
                  <a:lnTo>
                    <a:pt x="1220" y="440"/>
                  </a:lnTo>
                  <a:lnTo>
                    <a:pt x="1214" y="432"/>
                  </a:lnTo>
                  <a:lnTo>
                    <a:pt x="1202" y="416"/>
                  </a:lnTo>
                  <a:lnTo>
                    <a:pt x="1200" y="414"/>
                  </a:lnTo>
                  <a:lnTo>
                    <a:pt x="1200" y="412"/>
                  </a:lnTo>
                  <a:lnTo>
                    <a:pt x="1196" y="392"/>
                  </a:lnTo>
                  <a:lnTo>
                    <a:pt x="1184" y="382"/>
                  </a:lnTo>
                  <a:lnTo>
                    <a:pt x="1184" y="384"/>
                  </a:lnTo>
                  <a:lnTo>
                    <a:pt x="1162" y="364"/>
                  </a:lnTo>
                  <a:lnTo>
                    <a:pt x="1162" y="366"/>
                  </a:lnTo>
                  <a:lnTo>
                    <a:pt x="1164" y="392"/>
                  </a:lnTo>
                  <a:lnTo>
                    <a:pt x="1164" y="394"/>
                  </a:lnTo>
                  <a:lnTo>
                    <a:pt x="1152" y="400"/>
                  </a:lnTo>
                  <a:lnTo>
                    <a:pt x="1152" y="416"/>
                  </a:lnTo>
                  <a:lnTo>
                    <a:pt x="1152" y="418"/>
                  </a:lnTo>
                  <a:lnTo>
                    <a:pt x="1124" y="428"/>
                  </a:lnTo>
                  <a:lnTo>
                    <a:pt x="1114" y="406"/>
                  </a:lnTo>
                  <a:lnTo>
                    <a:pt x="1108" y="404"/>
                  </a:lnTo>
                  <a:lnTo>
                    <a:pt x="1100" y="414"/>
                  </a:lnTo>
                  <a:lnTo>
                    <a:pt x="1094" y="430"/>
                  </a:lnTo>
                  <a:lnTo>
                    <a:pt x="1074" y="436"/>
                  </a:lnTo>
                  <a:lnTo>
                    <a:pt x="1062" y="428"/>
                  </a:lnTo>
                  <a:lnTo>
                    <a:pt x="1046" y="422"/>
                  </a:lnTo>
                  <a:lnTo>
                    <a:pt x="1042" y="400"/>
                  </a:lnTo>
                  <a:lnTo>
                    <a:pt x="1036" y="386"/>
                  </a:lnTo>
                  <a:lnTo>
                    <a:pt x="1026" y="382"/>
                  </a:lnTo>
                  <a:lnTo>
                    <a:pt x="1024" y="380"/>
                  </a:lnTo>
                  <a:lnTo>
                    <a:pt x="1018" y="372"/>
                  </a:lnTo>
                  <a:lnTo>
                    <a:pt x="1010" y="360"/>
                  </a:lnTo>
                  <a:lnTo>
                    <a:pt x="1000" y="344"/>
                  </a:lnTo>
                  <a:lnTo>
                    <a:pt x="990" y="344"/>
                  </a:lnTo>
                  <a:lnTo>
                    <a:pt x="974" y="350"/>
                  </a:lnTo>
                  <a:lnTo>
                    <a:pt x="972" y="352"/>
                  </a:lnTo>
                  <a:lnTo>
                    <a:pt x="932" y="348"/>
                  </a:lnTo>
                  <a:lnTo>
                    <a:pt x="900" y="342"/>
                  </a:lnTo>
                  <a:lnTo>
                    <a:pt x="884" y="332"/>
                  </a:lnTo>
                  <a:lnTo>
                    <a:pt x="860" y="324"/>
                  </a:lnTo>
                  <a:lnTo>
                    <a:pt x="838" y="318"/>
                  </a:lnTo>
                  <a:lnTo>
                    <a:pt x="832" y="314"/>
                  </a:lnTo>
                  <a:lnTo>
                    <a:pt x="828" y="312"/>
                  </a:lnTo>
                  <a:lnTo>
                    <a:pt x="824" y="308"/>
                  </a:lnTo>
                  <a:lnTo>
                    <a:pt x="820" y="308"/>
                  </a:lnTo>
                  <a:lnTo>
                    <a:pt x="804" y="300"/>
                  </a:lnTo>
                  <a:lnTo>
                    <a:pt x="804" y="298"/>
                  </a:lnTo>
                  <a:lnTo>
                    <a:pt x="796" y="290"/>
                  </a:lnTo>
                  <a:lnTo>
                    <a:pt x="794" y="282"/>
                  </a:lnTo>
                  <a:lnTo>
                    <a:pt x="788" y="272"/>
                  </a:lnTo>
                  <a:lnTo>
                    <a:pt x="776" y="268"/>
                  </a:lnTo>
                  <a:lnTo>
                    <a:pt x="772" y="270"/>
                  </a:lnTo>
                  <a:lnTo>
                    <a:pt x="768" y="274"/>
                  </a:lnTo>
                  <a:lnTo>
                    <a:pt x="766" y="276"/>
                  </a:lnTo>
                  <a:lnTo>
                    <a:pt x="760" y="280"/>
                  </a:lnTo>
                  <a:lnTo>
                    <a:pt x="756" y="280"/>
                  </a:lnTo>
                  <a:lnTo>
                    <a:pt x="750" y="282"/>
                  </a:lnTo>
                  <a:lnTo>
                    <a:pt x="746" y="280"/>
                  </a:lnTo>
                  <a:lnTo>
                    <a:pt x="740" y="276"/>
                  </a:lnTo>
                  <a:lnTo>
                    <a:pt x="736" y="272"/>
                  </a:lnTo>
                  <a:lnTo>
                    <a:pt x="720" y="256"/>
                  </a:lnTo>
                  <a:lnTo>
                    <a:pt x="714" y="246"/>
                  </a:lnTo>
                  <a:lnTo>
                    <a:pt x="708" y="238"/>
                  </a:lnTo>
                  <a:lnTo>
                    <a:pt x="704" y="232"/>
                  </a:lnTo>
                  <a:lnTo>
                    <a:pt x="698" y="224"/>
                  </a:lnTo>
                  <a:lnTo>
                    <a:pt x="692" y="216"/>
                  </a:lnTo>
                  <a:lnTo>
                    <a:pt x="690" y="206"/>
                  </a:lnTo>
                  <a:lnTo>
                    <a:pt x="692" y="196"/>
                  </a:lnTo>
                  <a:lnTo>
                    <a:pt x="702" y="178"/>
                  </a:lnTo>
                  <a:lnTo>
                    <a:pt x="708" y="160"/>
                  </a:lnTo>
                  <a:lnTo>
                    <a:pt x="710" y="148"/>
                  </a:lnTo>
                  <a:lnTo>
                    <a:pt x="706" y="128"/>
                  </a:lnTo>
                  <a:lnTo>
                    <a:pt x="694" y="118"/>
                  </a:lnTo>
                  <a:lnTo>
                    <a:pt x="696" y="104"/>
                  </a:lnTo>
                  <a:lnTo>
                    <a:pt x="698" y="96"/>
                  </a:lnTo>
                  <a:lnTo>
                    <a:pt x="700" y="90"/>
                  </a:lnTo>
                  <a:lnTo>
                    <a:pt x="704" y="86"/>
                  </a:lnTo>
                  <a:lnTo>
                    <a:pt x="708" y="84"/>
                  </a:lnTo>
                  <a:lnTo>
                    <a:pt x="712" y="84"/>
                  </a:lnTo>
                  <a:lnTo>
                    <a:pt x="712" y="80"/>
                  </a:lnTo>
                  <a:lnTo>
                    <a:pt x="712" y="78"/>
                  </a:lnTo>
                  <a:lnTo>
                    <a:pt x="712" y="62"/>
                  </a:lnTo>
                  <a:lnTo>
                    <a:pt x="712" y="44"/>
                  </a:lnTo>
                  <a:lnTo>
                    <a:pt x="710" y="42"/>
                  </a:lnTo>
                  <a:lnTo>
                    <a:pt x="708" y="40"/>
                  </a:lnTo>
                  <a:lnTo>
                    <a:pt x="706" y="40"/>
                  </a:lnTo>
                  <a:lnTo>
                    <a:pt x="692" y="30"/>
                  </a:lnTo>
                  <a:lnTo>
                    <a:pt x="680" y="20"/>
                  </a:lnTo>
                  <a:lnTo>
                    <a:pt x="642" y="14"/>
                  </a:lnTo>
                  <a:lnTo>
                    <a:pt x="630" y="4"/>
                  </a:lnTo>
                  <a:lnTo>
                    <a:pt x="608" y="4"/>
                  </a:lnTo>
                  <a:lnTo>
                    <a:pt x="602" y="6"/>
                  </a:lnTo>
                  <a:lnTo>
                    <a:pt x="596" y="10"/>
                  </a:lnTo>
                  <a:lnTo>
                    <a:pt x="594" y="10"/>
                  </a:lnTo>
                  <a:lnTo>
                    <a:pt x="576" y="16"/>
                  </a:lnTo>
                  <a:lnTo>
                    <a:pt x="532" y="16"/>
                  </a:lnTo>
                  <a:lnTo>
                    <a:pt x="524" y="20"/>
                  </a:lnTo>
                  <a:lnTo>
                    <a:pt x="518" y="24"/>
                  </a:lnTo>
                  <a:lnTo>
                    <a:pt x="508" y="28"/>
                  </a:lnTo>
                  <a:lnTo>
                    <a:pt x="492" y="34"/>
                  </a:lnTo>
                  <a:lnTo>
                    <a:pt x="472" y="40"/>
                  </a:lnTo>
                  <a:lnTo>
                    <a:pt x="470" y="40"/>
                  </a:lnTo>
                  <a:lnTo>
                    <a:pt x="440" y="36"/>
                  </a:lnTo>
                  <a:lnTo>
                    <a:pt x="438" y="36"/>
                  </a:lnTo>
                  <a:lnTo>
                    <a:pt x="428" y="36"/>
                  </a:lnTo>
                  <a:lnTo>
                    <a:pt x="410" y="40"/>
                  </a:lnTo>
                  <a:lnTo>
                    <a:pt x="374" y="44"/>
                  </a:lnTo>
                  <a:lnTo>
                    <a:pt x="372" y="44"/>
                  </a:lnTo>
                  <a:lnTo>
                    <a:pt x="356" y="36"/>
                  </a:lnTo>
                  <a:lnTo>
                    <a:pt x="340" y="36"/>
                  </a:lnTo>
                  <a:lnTo>
                    <a:pt x="330" y="32"/>
                  </a:lnTo>
                  <a:lnTo>
                    <a:pt x="320" y="20"/>
                  </a:lnTo>
                  <a:lnTo>
                    <a:pt x="318" y="20"/>
                  </a:lnTo>
                  <a:lnTo>
                    <a:pt x="316" y="12"/>
                  </a:lnTo>
                  <a:lnTo>
                    <a:pt x="314" y="8"/>
                  </a:lnTo>
                  <a:lnTo>
                    <a:pt x="310" y="4"/>
                  </a:lnTo>
                  <a:lnTo>
                    <a:pt x="302" y="0"/>
                  </a:lnTo>
                  <a:lnTo>
                    <a:pt x="296" y="8"/>
                  </a:lnTo>
                  <a:lnTo>
                    <a:pt x="270" y="20"/>
                  </a:lnTo>
                  <a:lnTo>
                    <a:pt x="268" y="20"/>
                  </a:lnTo>
                  <a:lnTo>
                    <a:pt x="236" y="22"/>
                  </a:lnTo>
                  <a:lnTo>
                    <a:pt x="226" y="20"/>
                  </a:lnTo>
                  <a:lnTo>
                    <a:pt x="210" y="16"/>
                  </a:lnTo>
                  <a:lnTo>
                    <a:pt x="184" y="12"/>
                  </a:lnTo>
                  <a:lnTo>
                    <a:pt x="182" y="12"/>
                  </a:lnTo>
                  <a:lnTo>
                    <a:pt x="166" y="4"/>
                  </a:lnTo>
                  <a:lnTo>
                    <a:pt x="152" y="4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88" name="Freeform 16"/>
            <p:cNvSpPr>
              <a:spLocks/>
            </p:cNvSpPr>
            <p:nvPr/>
          </p:nvSpPr>
          <p:spPr bwMode="auto">
            <a:xfrm>
              <a:off x="2309427" y="3383580"/>
              <a:ext cx="1016864" cy="1059830"/>
            </a:xfrm>
            <a:custGeom>
              <a:avLst/>
              <a:gdLst>
                <a:gd name="T0" fmla="*/ 20 w 568"/>
                <a:gd name="T1" fmla="*/ 364 h 592"/>
                <a:gd name="T2" fmla="*/ 74 w 568"/>
                <a:gd name="T3" fmla="*/ 378 h 592"/>
                <a:gd name="T4" fmla="*/ 98 w 568"/>
                <a:gd name="T5" fmla="*/ 440 h 592"/>
                <a:gd name="T6" fmla="*/ 96 w 568"/>
                <a:gd name="T7" fmla="*/ 502 h 592"/>
                <a:gd name="T8" fmla="*/ 144 w 568"/>
                <a:gd name="T9" fmla="*/ 520 h 592"/>
                <a:gd name="T10" fmla="*/ 220 w 568"/>
                <a:gd name="T11" fmla="*/ 540 h 592"/>
                <a:gd name="T12" fmla="*/ 272 w 568"/>
                <a:gd name="T13" fmla="*/ 592 h 592"/>
                <a:gd name="T14" fmla="*/ 262 w 568"/>
                <a:gd name="T15" fmla="*/ 522 h 592"/>
                <a:gd name="T16" fmla="*/ 294 w 568"/>
                <a:gd name="T17" fmla="*/ 490 h 592"/>
                <a:gd name="T18" fmla="*/ 362 w 568"/>
                <a:gd name="T19" fmla="*/ 490 h 592"/>
                <a:gd name="T20" fmla="*/ 438 w 568"/>
                <a:gd name="T21" fmla="*/ 468 h 592"/>
                <a:gd name="T22" fmla="*/ 528 w 568"/>
                <a:gd name="T23" fmla="*/ 426 h 592"/>
                <a:gd name="T24" fmla="*/ 540 w 568"/>
                <a:gd name="T25" fmla="*/ 430 h 592"/>
                <a:gd name="T26" fmla="*/ 548 w 568"/>
                <a:gd name="T27" fmla="*/ 388 h 592"/>
                <a:gd name="T28" fmla="*/ 504 w 568"/>
                <a:gd name="T29" fmla="*/ 386 h 592"/>
                <a:gd name="T30" fmla="*/ 484 w 568"/>
                <a:gd name="T31" fmla="*/ 360 h 592"/>
                <a:gd name="T32" fmla="*/ 460 w 568"/>
                <a:gd name="T33" fmla="*/ 340 h 592"/>
                <a:gd name="T34" fmla="*/ 452 w 568"/>
                <a:gd name="T35" fmla="*/ 272 h 592"/>
                <a:gd name="T36" fmla="*/ 440 w 568"/>
                <a:gd name="T37" fmla="*/ 190 h 592"/>
                <a:gd name="T38" fmla="*/ 398 w 568"/>
                <a:gd name="T39" fmla="*/ 152 h 592"/>
                <a:gd name="T40" fmla="*/ 412 w 568"/>
                <a:gd name="T41" fmla="*/ 132 h 592"/>
                <a:gd name="T42" fmla="*/ 480 w 568"/>
                <a:gd name="T43" fmla="*/ 128 h 592"/>
                <a:gd name="T44" fmla="*/ 512 w 568"/>
                <a:gd name="T45" fmla="*/ 108 h 592"/>
                <a:gd name="T46" fmla="*/ 474 w 568"/>
                <a:gd name="T47" fmla="*/ 102 h 592"/>
                <a:gd name="T48" fmla="*/ 454 w 568"/>
                <a:gd name="T49" fmla="*/ 88 h 592"/>
                <a:gd name="T50" fmla="*/ 428 w 568"/>
                <a:gd name="T51" fmla="*/ 48 h 592"/>
                <a:gd name="T52" fmla="*/ 404 w 568"/>
                <a:gd name="T53" fmla="*/ 84 h 592"/>
                <a:gd name="T54" fmla="*/ 360 w 568"/>
                <a:gd name="T55" fmla="*/ 138 h 592"/>
                <a:gd name="T56" fmla="*/ 366 w 568"/>
                <a:gd name="T57" fmla="*/ 172 h 592"/>
                <a:gd name="T58" fmla="*/ 348 w 568"/>
                <a:gd name="T59" fmla="*/ 214 h 592"/>
                <a:gd name="T60" fmla="*/ 316 w 568"/>
                <a:gd name="T61" fmla="*/ 214 h 592"/>
                <a:gd name="T62" fmla="*/ 288 w 568"/>
                <a:gd name="T63" fmla="*/ 240 h 592"/>
                <a:gd name="T64" fmla="*/ 276 w 568"/>
                <a:gd name="T65" fmla="*/ 224 h 592"/>
                <a:gd name="T66" fmla="*/ 264 w 568"/>
                <a:gd name="T67" fmla="*/ 222 h 592"/>
                <a:gd name="T68" fmla="*/ 244 w 568"/>
                <a:gd name="T69" fmla="*/ 168 h 592"/>
                <a:gd name="T70" fmla="*/ 216 w 568"/>
                <a:gd name="T71" fmla="*/ 94 h 592"/>
                <a:gd name="T72" fmla="*/ 196 w 568"/>
                <a:gd name="T73" fmla="*/ 102 h 592"/>
                <a:gd name="T74" fmla="*/ 172 w 568"/>
                <a:gd name="T75" fmla="*/ 86 h 592"/>
                <a:gd name="T76" fmla="*/ 156 w 568"/>
                <a:gd name="T77" fmla="*/ 50 h 592"/>
                <a:gd name="T78" fmla="*/ 138 w 568"/>
                <a:gd name="T79" fmla="*/ 82 h 592"/>
                <a:gd name="T80" fmla="*/ 122 w 568"/>
                <a:gd name="T81" fmla="*/ 84 h 592"/>
                <a:gd name="T82" fmla="*/ 106 w 568"/>
                <a:gd name="T83" fmla="*/ 56 h 592"/>
                <a:gd name="T84" fmla="*/ 102 w 568"/>
                <a:gd name="T85" fmla="*/ 0 h 592"/>
                <a:gd name="T86" fmla="*/ 82 w 568"/>
                <a:gd name="T87" fmla="*/ 44 h 592"/>
                <a:gd name="T88" fmla="*/ 56 w 568"/>
                <a:gd name="T89" fmla="*/ 66 h 592"/>
                <a:gd name="T90" fmla="*/ 54 w 568"/>
                <a:gd name="T91" fmla="*/ 106 h 592"/>
                <a:gd name="T92" fmla="*/ 76 w 568"/>
                <a:gd name="T93" fmla="*/ 104 h 592"/>
                <a:gd name="T94" fmla="*/ 78 w 568"/>
                <a:gd name="T95" fmla="*/ 238 h 592"/>
                <a:gd name="T96" fmla="*/ 48 w 568"/>
                <a:gd name="T97" fmla="*/ 252 h 592"/>
                <a:gd name="T98" fmla="*/ 6 w 568"/>
                <a:gd name="T99" fmla="*/ 320 h 592"/>
                <a:gd name="T100" fmla="*/ 12 w 568"/>
                <a:gd name="T101" fmla="*/ 354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68" h="592">
                  <a:moveTo>
                    <a:pt x="4" y="364"/>
                  </a:moveTo>
                  <a:lnTo>
                    <a:pt x="0" y="374"/>
                  </a:lnTo>
                  <a:lnTo>
                    <a:pt x="10" y="372"/>
                  </a:lnTo>
                  <a:lnTo>
                    <a:pt x="18" y="366"/>
                  </a:lnTo>
                  <a:lnTo>
                    <a:pt x="20" y="364"/>
                  </a:lnTo>
                  <a:lnTo>
                    <a:pt x="52" y="360"/>
                  </a:lnTo>
                  <a:lnTo>
                    <a:pt x="74" y="350"/>
                  </a:lnTo>
                  <a:lnTo>
                    <a:pt x="82" y="362"/>
                  </a:lnTo>
                  <a:lnTo>
                    <a:pt x="84" y="362"/>
                  </a:lnTo>
                  <a:lnTo>
                    <a:pt x="74" y="378"/>
                  </a:lnTo>
                  <a:lnTo>
                    <a:pt x="84" y="388"/>
                  </a:lnTo>
                  <a:lnTo>
                    <a:pt x="84" y="390"/>
                  </a:lnTo>
                  <a:lnTo>
                    <a:pt x="84" y="392"/>
                  </a:lnTo>
                  <a:lnTo>
                    <a:pt x="76" y="426"/>
                  </a:lnTo>
                  <a:lnTo>
                    <a:pt x="98" y="440"/>
                  </a:lnTo>
                  <a:lnTo>
                    <a:pt x="136" y="442"/>
                  </a:lnTo>
                  <a:lnTo>
                    <a:pt x="130" y="450"/>
                  </a:lnTo>
                  <a:lnTo>
                    <a:pt x="104" y="486"/>
                  </a:lnTo>
                  <a:lnTo>
                    <a:pt x="98" y="496"/>
                  </a:lnTo>
                  <a:lnTo>
                    <a:pt x="96" y="502"/>
                  </a:lnTo>
                  <a:lnTo>
                    <a:pt x="110" y="506"/>
                  </a:lnTo>
                  <a:lnTo>
                    <a:pt x="122" y="508"/>
                  </a:lnTo>
                  <a:lnTo>
                    <a:pt x="132" y="510"/>
                  </a:lnTo>
                  <a:lnTo>
                    <a:pt x="140" y="516"/>
                  </a:lnTo>
                  <a:lnTo>
                    <a:pt x="144" y="520"/>
                  </a:lnTo>
                  <a:lnTo>
                    <a:pt x="152" y="534"/>
                  </a:lnTo>
                  <a:lnTo>
                    <a:pt x="158" y="550"/>
                  </a:lnTo>
                  <a:lnTo>
                    <a:pt x="180" y="562"/>
                  </a:lnTo>
                  <a:lnTo>
                    <a:pt x="192" y="564"/>
                  </a:lnTo>
                  <a:lnTo>
                    <a:pt x="220" y="540"/>
                  </a:lnTo>
                  <a:lnTo>
                    <a:pt x="236" y="562"/>
                  </a:lnTo>
                  <a:lnTo>
                    <a:pt x="236" y="564"/>
                  </a:lnTo>
                  <a:lnTo>
                    <a:pt x="240" y="584"/>
                  </a:lnTo>
                  <a:lnTo>
                    <a:pt x="252" y="586"/>
                  </a:lnTo>
                  <a:lnTo>
                    <a:pt x="272" y="592"/>
                  </a:lnTo>
                  <a:lnTo>
                    <a:pt x="276" y="592"/>
                  </a:lnTo>
                  <a:lnTo>
                    <a:pt x="276" y="590"/>
                  </a:lnTo>
                  <a:lnTo>
                    <a:pt x="272" y="570"/>
                  </a:lnTo>
                  <a:lnTo>
                    <a:pt x="272" y="568"/>
                  </a:lnTo>
                  <a:lnTo>
                    <a:pt x="262" y="522"/>
                  </a:lnTo>
                  <a:lnTo>
                    <a:pt x="262" y="520"/>
                  </a:lnTo>
                  <a:lnTo>
                    <a:pt x="268" y="488"/>
                  </a:lnTo>
                  <a:lnTo>
                    <a:pt x="270" y="488"/>
                  </a:lnTo>
                  <a:lnTo>
                    <a:pt x="272" y="488"/>
                  </a:lnTo>
                  <a:lnTo>
                    <a:pt x="294" y="490"/>
                  </a:lnTo>
                  <a:lnTo>
                    <a:pt x="320" y="470"/>
                  </a:lnTo>
                  <a:lnTo>
                    <a:pt x="324" y="472"/>
                  </a:lnTo>
                  <a:lnTo>
                    <a:pt x="342" y="486"/>
                  </a:lnTo>
                  <a:lnTo>
                    <a:pt x="352" y="498"/>
                  </a:lnTo>
                  <a:lnTo>
                    <a:pt x="362" y="490"/>
                  </a:lnTo>
                  <a:lnTo>
                    <a:pt x="378" y="474"/>
                  </a:lnTo>
                  <a:lnTo>
                    <a:pt x="378" y="472"/>
                  </a:lnTo>
                  <a:lnTo>
                    <a:pt x="380" y="472"/>
                  </a:lnTo>
                  <a:lnTo>
                    <a:pt x="420" y="482"/>
                  </a:lnTo>
                  <a:lnTo>
                    <a:pt x="438" y="468"/>
                  </a:lnTo>
                  <a:lnTo>
                    <a:pt x="438" y="466"/>
                  </a:lnTo>
                  <a:lnTo>
                    <a:pt x="440" y="466"/>
                  </a:lnTo>
                  <a:lnTo>
                    <a:pt x="458" y="470"/>
                  </a:lnTo>
                  <a:lnTo>
                    <a:pt x="512" y="422"/>
                  </a:lnTo>
                  <a:lnTo>
                    <a:pt x="528" y="426"/>
                  </a:lnTo>
                  <a:lnTo>
                    <a:pt x="530" y="428"/>
                  </a:lnTo>
                  <a:lnTo>
                    <a:pt x="532" y="428"/>
                  </a:lnTo>
                  <a:lnTo>
                    <a:pt x="536" y="436"/>
                  </a:lnTo>
                  <a:lnTo>
                    <a:pt x="540" y="432"/>
                  </a:lnTo>
                  <a:lnTo>
                    <a:pt x="540" y="430"/>
                  </a:lnTo>
                  <a:lnTo>
                    <a:pt x="556" y="422"/>
                  </a:lnTo>
                  <a:lnTo>
                    <a:pt x="568" y="410"/>
                  </a:lnTo>
                  <a:lnTo>
                    <a:pt x="566" y="386"/>
                  </a:lnTo>
                  <a:lnTo>
                    <a:pt x="564" y="382"/>
                  </a:lnTo>
                  <a:lnTo>
                    <a:pt x="548" y="388"/>
                  </a:lnTo>
                  <a:lnTo>
                    <a:pt x="542" y="392"/>
                  </a:lnTo>
                  <a:lnTo>
                    <a:pt x="534" y="392"/>
                  </a:lnTo>
                  <a:lnTo>
                    <a:pt x="516" y="392"/>
                  </a:lnTo>
                  <a:lnTo>
                    <a:pt x="510" y="390"/>
                  </a:lnTo>
                  <a:lnTo>
                    <a:pt x="504" y="386"/>
                  </a:lnTo>
                  <a:lnTo>
                    <a:pt x="504" y="360"/>
                  </a:lnTo>
                  <a:lnTo>
                    <a:pt x="496" y="358"/>
                  </a:lnTo>
                  <a:lnTo>
                    <a:pt x="492" y="356"/>
                  </a:lnTo>
                  <a:lnTo>
                    <a:pt x="488" y="358"/>
                  </a:lnTo>
                  <a:lnTo>
                    <a:pt x="484" y="360"/>
                  </a:lnTo>
                  <a:lnTo>
                    <a:pt x="472" y="364"/>
                  </a:lnTo>
                  <a:lnTo>
                    <a:pt x="468" y="364"/>
                  </a:lnTo>
                  <a:lnTo>
                    <a:pt x="468" y="362"/>
                  </a:lnTo>
                  <a:lnTo>
                    <a:pt x="462" y="350"/>
                  </a:lnTo>
                  <a:lnTo>
                    <a:pt x="460" y="340"/>
                  </a:lnTo>
                  <a:lnTo>
                    <a:pt x="468" y="310"/>
                  </a:lnTo>
                  <a:lnTo>
                    <a:pt x="468" y="308"/>
                  </a:lnTo>
                  <a:lnTo>
                    <a:pt x="476" y="294"/>
                  </a:lnTo>
                  <a:lnTo>
                    <a:pt x="452" y="274"/>
                  </a:lnTo>
                  <a:lnTo>
                    <a:pt x="452" y="272"/>
                  </a:lnTo>
                  <a:lnTo>
                    <a:pt x="452" y="248"/>
                  </a:lnTo>
                  <a:lnTo>
                    <a:pt x="464" y="212"/>
                  </a:lnTo>
                  <a:lnTo>
                    <a:pt x="456" y="192"/>
                  </a:lnTo>
                  <a:lnTo>
                    <a:pt x="450" y="190"/>
                  </a:lnTo>
                  <a:lnTo>
                    <a:pt x="440" y="190"/>
                  </a:lnTo>
                  <a:lnTo>
                    <a:pt x="432" y="204"/>
                  </a:lnTo>
                  <a:lnTo>
                    <a:pt x="420" y="196"/>
                  </a:lnTo>
                  <a:lnTo>
                    <a:pt x="410" y="190"/>
                  </a:lnTo>
                  <a:lnTo>
                    <a:pt x="400" y="168"/>
                  </a:lnTo>
                  <a:lnTo>
                    <a:pt x="398" y="152"/>
                  </a:lnTo>
                  <a:lnTo>
                    <a:pt x="398" y="150"/>
                  </a:lnTo>
                  <a:lnTo>
                    <a:pt x="396" y="148"/>
                  </a:lnTo>
                  <a:lnTo>
                    <a:pt x="400" y="148"/>
                  </a:lnTo>
                  <a:lnTo>
                    <a:pt x="410" y="132"/>
                  </a:lnTo>
                  <a:lnTo>
                    <a:pt x="412" y="132"/>
                  </a:lnTo>
                  <a:lnTo>
                    <a:pt x="420" y="130"/>
                  </a:lnTo>
                  <a:lnTo>
                    <a:pt x="430" y="128"/>
                  </a:lnTo>
                  <a:lnTo>
                    <a:pt x="472" y="126"/>
                  </a:lnTo>
                  <a:lnTo>
                    <a:pt x="478" y="128"/>
                  </a:lnTo>
                  <a:lnTo>
                    <a:pt x="480" y="128"/>
                  </a:lnTo>
                  <a:lnTo>
                    <a:pt x="486" y="132"/>
                  </a:lnTo>
                  <a:lnTo>
                    <a:pt x="496" y="126"/>
                  </a:lnTo>
                  <a:lnTo>
                    <a:pt x="506" y="120"/>
                  </a:lnTo>
                  <a:lnTo>
                    <a:pt x="512" y="112"/>
                  </a:lnTo>
                  <a:lnTo>
                    <a:pt x="512" y="108"/>
                  </a:lnTo>
                  <a:lnTo>
                    <a:pt x="512" y="90"/>
                  </a:lnTo>
                  <a:lnTo>
                    <a:pt x="502" y="88"/>
                  </a:lnTo>
                  <a:lnTo>
                    <a:pt x="486" y="94"/>
                  </a:lnTo>
                  <a:lnTo>
                    <a:pt x="478" y="100"/>
                  </a:lnTo>
                  <a:lnTo>
                    <a:pt x="474" y="102"/>
                  </a:lnTo>
                  <a:lnTo>
                    <a:pt x="470" y="104"/>
                  </a:lnTo>
                  <a:lnTo>
                    <a:pt x="466" y="102"/>
                  </a:lnTo>
                  <a:lnTo>
                    <a:pt x="462" y="100"/>
                  </a:lnTo>
                  <a:lnTo>
                    <a:pt x="454" y="90"/>
                  </a:lnTo>
                  <a:lnTo>
                    <a:pt x="454" y="88"/>
                  </a:lnTo>
                  <a:lnTo>
                    <a:pt x="452" y="78"/>
                  </a:lnTo>
                  <a:lnTo>
                    <a:pt x="452" y="76"/>
                  </a:lnTo>
                  <a:lnTo>
                    <a:pt x="454" y="66"/>
                  </a:lnTo>
                  <a:lnTo>
                    <a:pt x="444" y="44"/>
                  </a:lnTo>
                  <a:lnTo>
                    <a:pt x="428" y="48"/>
                  </a:lnTo>
                  <a:lnTo>
                    <a:pt x="420" y="56"/>
                  </a:lnTo>
                  <a:lnTo>
                    <a:pt x="424" y="80"/>
                  </a:lnTo>
                  <a:lnTo>
                    <a:pt x="396" y="68"/>
                  </a:lnTo>
                  <a:lnTo>
                    <a:pt x="404" y="82"/>
                  </a:lnTo>
                  <a:lnTo>
                    <a:pt x="404" y="84"/>
                  </a:lnTo>
                  <a:lnTo>
                    <a:pt x="402" y="100"/>
                  </a:lnTo>
                  <a:lnTo>
                    <a:pt x="402" y="102"/>
                  </a:lnTo>
                  <a:lnTo>
                    <a:pt x="400" y="102"/>
                  </a:lnTo>
                  <a:lnTo>
                    <a:pt x="386" y="124"/>
                  </a:lnTo>
                  <a:lnTo>
                    <a:pt x="360" y="138"/>
                  </a:lnTo>
                  <a:lnTo>
                    <a:pt x="358" y="152"/>
                  </a:lnTo>
                  <a:lnTo>
                    <a:pt x="360" y="160"/>
                  </a:lnTo>
                  <a:lnTo>
                    <a:pt x="364" y="170"/>
                  </a:lnTo>
                  <a:lnTo>
                    <a:pt x="366" y="170"/>
                  </a:lnTo>
                  <a:lnTo>
                    <a:pt x="366" y="172"/>
                  </a:lnTo>
                  <a:lnTo>
                    <a:pt x="368" y="192"/>
                  </a:lnTo>
                  <a:lnTo>
                    <a:pt x="368" y="194"/>
                  </a:lnTo>
                  <a:lnTo>
                    <a:pt x="366" y="196"/>
                  </a:lnTo>
                  <a:lnTo>
                    <a:pt x="356" y="208"/>
                  </a:lnTo>
                  <a:lnTo>
                    <a:pt x="348" y="214"/>
                  </a:lnTo>
                  <a:lnTo>
                    <a:pt x="346" y="214"/>
                  </a:lnTo>
                  <a:lnTo>
                    <a:pt x="344" y="214"/>
                  </a:lnTo>
                  <a:lnTo>
                    <a:pt x="326" y="210"/>
                  </a:lnTo>
                  <a:lnTo>
                    <a:pt x="322" y="210"/>
                  </a:lnTo>
                  <a:lnTo>
                    <a:pt x="316" y="214"/>
                  </a:lnTo>
                  <a:lnTo>
                    <a:pt x="308" y="224"/>
                  </a:lnTo>
                  <a:lnTo>
                    <a:pt x="300" y="232"/>
                  </a:lnTo>
                  <a:lnTo>
                    <a:pt x="298" y="236"/>
                  </a:lnTo>
                  <a:lnTo>
                    <a:pt x="294" y="238"/>
                  </a:lnTo>
                  <a:lnTo>
                    <a:pt x="288" y="240"/>
                  </a:lnTo>
                  <a:lnTo>
                    <a:pt x="282" y="238"/>
                  </a:lnTo>
                  <a:lnTo>
                    <a:pt x="280" y="238"/>
                  </a:lnTo>
                  <a:lnTo>
                    <a:pt x="278" y="234"/>
                  </a:lnTo>
                  <a:lnTo>
                    <a:pt x="276" y="230"/>
                  </a:lnTo>
                  <a:lnTo>
                    <a:pt x="276" y="224"/>
                  </a:lnTo>
                  <a:lnTo>
                    <a:pt x="276" y="220"/>
                  </a:lnTo>
                  <a:lnTo>
                    <a:pt x="276" y="214"/>
                  </a:lnTo>
                  <a:lnTo>
                    <a:pt x="272" y="218"/>
                  </a:lnTo>
                  <a:lnTo>
                    <a:pt x="270" y="220"/>
                  </a:lnTo>
                  <a:lnTo>
                    <a:pt x="264" y="222"/>
                  </a:lnTo>
                  <a:lnTo>
                    <a:pt x="260" y="218"/>
                  </a:lnTo>
                  <a:lnTo>
                    <a:pt x="258" y="212"/>
                  </a:lnTo>
                  <a:lnTo>
                    <a:pt x="256" y="192"/>
                  </a:lnTo>
                  <a:lnTo>
                    <a:pt x="252" y="176"/>
                  </a:lnTo>
                  <a:lnTo>
                    <a:pt x="244" y="168"/>
                  </a:lnTo>
                  <a:lnTo>
                    <a:pt x="244" y="166"/>
                  </a:lnTo>
                  <a:lnTo>
                    <a:pt x="226" y="128"/>
                  </a:lnTo>
                  <a:lnTo>
                    <a:pt x="220" y="116"/>
                  </a:lnTo>
                  <a:lnTo>
                    <a:pt x="220" y="114"/>
                  </a:lnTo>
                  <a:lnTo>
                    <a:pt x="216" y="94"/>
                  </a:lnTo>
                  <a:lnTo>
                    <a:pt x="214" y="90"/>
                  </a:lnTo>
                  <a:lnTo>
                    <a:pt x="212" y="92"/>
                  </a:lnTo>
                  <a:lnTo>
                    <a:pt x="204" y="100"/>
                  </a:lnTo>
                  <a:lnTo>
                    <a:pt x="200" y="104"/>
                  </a:lnTo>
                  <a:lnTo>
                    <a:pt x="196" y="102"/>
                  </a:lnTo>
                  <a:lnTo>
                    <a:pt x="188" y="96"/>
                  </a:lnTo>
                  <a:lnTo>
                    <a:pt x="176" y="90"/>
                  </a:lnTo>
                  <a:lnTo>
                    <a:pt x="174" y="88"/>
                  </a:lnTo>
                  <a:lnTo>
                    <a:pt x="172" y="88"/>
                  </a:lnTo>
                  <a:lnTo>
                    <a:pt x="172" y="86"/>
                  </a:lnTo>
                  <a:lnTo>
                    <a:pt x="172" y="70"/>
                  </a:lnTo>
                  <a:lnTo>
                    <a:pt x="168" y="58"/>
                  </a:lnTo>
                  <a:lnTo>
                    <a:pt x="162" y="42"/>
                  </a:lnTo>
                  <a:lnTo>
                    <a:pt x="156" y="42"/>
                  </a:lnTo>
                  <a:lnTo>
                    <a:pt x="156" y="50"/>
                  </a:lnTo>
                  <a:lnTo>
                    <a:pt x="154" y="58"/>
                  </a:lnTo>
                  <a:lnTo>
                    <a:pt x="150" y="64"/>
                  </a:lnTo>
                  <a:lnTo>
                    <a:pt x="144" y="70"/>
                  </a:lnTo>
                  <a:lnTo>
                    <a:pt x="142" y="78"/>
                  </a:lnTo>
                  <a:lnTo>
                    <a:pt x="138" y="82"/>
                  </a:lnTo>
                  <a:lnTo>
                    <a:pt x="134" y="86"/>
                  </a:lnTo>
                  <a:lnTo>
                    <a:pt x="130" y="86"/>
                  </a:lnTo>
                  <a:lnTo>
                    <a:pt x="128" y="86"/>
                  </a:lnTo>
                  <a:lnTo>
                    <a:pt x="124" y="84"/>
                  </a:lnTo>
                  <a:lnTo>
                    <a:pt x="122" y="84"/>
                  </a:lnTo>
                  <a:lnTo>
                    <a:pt x="118" y="82"/>
                  </a:lnTo>
                  <a:lnTo>
                    <a:pt x="118" y="78"/>
                  </a:lnTo>
                  <a:lnTo>
                    <a:pt x="116" y="66"/>
                  </a:lnTo>
                  <a:lnTo>
                    <a:pt x="116" y="62"/>
                  </a:lnTo>
                  <a:lnTo>
                    <a:pt x="106" y="56"/>
                  </a:lnTo>
                  <a:lnTo>
                    <a:pt x="104" y="54"/>
                  </a:lnTo>
                  <a:lnTo>
                    <a:pt x="102" y="50"/>
                  </a:lnTo>
                  <a:lnTo>
                    <a:pt x="100" y="42"/>
                  </a:lnTo>
                  <a:lnTo>
                    <a:pt x="104" y="6"/>
                  </a:lnTo>
                  <a:lnTo>
                    <a:pt x="102" y="0"/>
                  </a:lnTo>
                  <a:lnTo>
                    <a:pt x="88" y="14"/>
                  </a:lnTo>
                  <a:lnTo>
                    <a:pt x="80" y="20"/>
                  </a:lnTo>
                  <a:lnTo>
                    <a:pt x="78" y="26"/>
                  </a:lnTo>
                  <a:lnTo>
                    <a:pt x="82" y="36"/>
                  </a:lnTo>
                  <a:lnTo>
                    <a:pt x="82" y="44"/>
                  </a:lnTo>
                  <a:lnTo>
                    <a:pt x="82" y="48"/>
                  </a:lnTo>
                  <a:lnTo>
                    <a:pt x="80" y="54"/>
                  </a:lnTo>
                  <a:lnTo>
                    <a:pt x="76" y="58"/>
                  </a:lnTo>
                  <a:lnTo>
                    <a:pt x="72" y="60"/>
                  </a:lnTo>
                  <a:lnTo>
                    <a:pt x="56" y="66"/>
                  </a:lnTo>
                  <a:lnTo>
                    <a:pt x="52" y="68"/>
                  </a:lnTo>
                  <a:lnTo>
                    <a:pt x="52" y="74"/>
                  </a:lnTo>
                  <a:lnTo>
                    <a:pt x="52" y="96"/>
                  </a:lnTo>
                  <a:lnTo>
                    <a:pt x="54" y="104"/>
                  </a:lnTo>
                  <a:lnTo>
                    <a:pt x="54" y="106"/>
                  </a:lnTo>
                  <a:lnTo>
                    <a:pt x="56" y="108"/>
                  </a:lnTo>
                  <a:lnTo>
                    <a:pt x="64" y="108"/>
                  </a:lnTo>
                  <a:lnTo>
                    <a:pt x="68" y="108"/>
                  </a:lnTo>
                  <a:lnTo>
                    <a:pt x="72" y="106"/>
                  </a:lnTo>
                  <a:lnTo>
                    <a:pt x="76" y="104"/>
                  </a:lnTo>
                  <a:lnTo>
                    <a:pt x="92" y="138"/>
                  </a:lnTo>
                  <a:lnTo>
                    <a:pt x="92" y="140"/>
                  </a:lnTo>
                  <a:lnTo>
                    <a:pt x="88" y="184"/>
                  </a:lnTo>
                  <a:lnTo>
                    <a:pt x="82" y="216"/>
                  </a:lnTo>
                  <a:lnTo>
                    <a:pt x="78" y="238"/>
                  </a:lnTo>
                  <a:lnTo>
                    <a:pt x="72" y="250"/>
                  </a:lnTo>
                  <a:lnTo>
                    <a:pt x="68" y="254"/>
                  </a:lnTo>
                  <a:lnTo>
                    <a:pt x="62" y="256"/>
                  </a:lnTo>
                  <a:lnTo>
                    <a:pt x="54" y="254"/>
                  </a:lnTo>
                  <a:lnTo>
                    <a:pt x="48" y="252"/>
                  </a:lnTo>
                  <a:lnTo>
                    <a:pt x="22" y="298"/>
                  </a:lnTo>
                  <a:lnTo>
                    <a:pt x="12" y="312"/>
                  </a:lnTo>
                  <a:lnTo>
                    <a:pt x="6" y="318"/>
                  </a:lnTo>
                  <a:lnTo>
                    <a:pt x="8" y="318"/>
                  </a:lnTo>
                  <a:lnTo>
                    <a:pt x="6" y="320"/>
                  </a:lnTo>
                  <a:lnTo>
                    <a:pt x="4" y="326"/>
                  </a:lnTo>
                  <a:lnTo>
                    <a:pt x="4" y="348"/>
                  </a:lnTo>
                  <a:lnTo>
                    <a:pt x="8" y="352"/>
                  </a:lnTo>
                  <a:lnTo>
                    <a:pt x="10" y="352"/>
                  </a:lnTo>
                  <a:lnTo>
                    <a:pt x="12" y="354"/>
                  </a:lnTo>
                  <a:lnTo>
                    <a:pt x="4" y="364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89" name="Freeform 17"/>
            <p:cNvSpPr>
              <a:spLocks/>
            </p:cNvSpPr>
            <p:nvPr/>
          </p:nvSpPr>
          <p:spPr bwMode="auto">
            <a:xfrm>
              <a:off x="3039851" y="3369257"/>
              <a:ext cx="687457" cy="594364"/>
            </a:xfrm>
            <a:custGeom>
              <a:avLst/>
              <a:gdLst>
                <a:gd name="T0" fmla="*/ 288 w 384"/>
                <a:gd name="T1" fmla="*/ 8 h 332"/>
                <a:gd name="T2" fmla="*/ 276 w 384"/>
                <a:gd name="T3" fmla="*/ 24 h 332"/>
                <a:gd name="T4" fmla="*/ 264 w 384"/>
                <a:gd name="T5" fmla="*/ 20 h 332"/>
                <a:gd name="T6" fmla="*/ 260 w 384"/>
                <a:gd name="T7" fmla="*/ 10 h 332"/>
                <a:gd name="T8" fmla="*/ 252 w 384"/>
                <a:gd name="T9" fmla="*/ 0 h 332"/>
                <a:gd name="T10" fmla="*/ 248 w 384"/>
                <a:gd name="T11" fmla="*/ 20 h 332"/>
                <a:gd name="T12" fmla="*/ 236 w 384"/>
                <a:gd name="T13" fmla="*/ 36 h 332"/>
                <a:gd name="T14" fmla="*/ 208 w 384"/>
                <a:gd name="T15" fmla="*/ 44 h 332"/>
                <a:gd name="T16" fmla="*/ 188 w 384"/>
                <a:gd name="T17" fmla="*/ 58 h 332"/>
                <a:gd name="T18" fmla="*/ 184 w 384"/>
                <a:gd name="T19" fmla="*/ 52 h 332"/>
                <a:gd name="T20" fmla="*/ 168 w 384"/>
                <a:gd name="T21" fmla="*/ 60 h 332"/>
                <a:gd name="T22" fmla="*/ 160 w 384"/>
                <a:gd name="T23" fmla="*/ 50 h 332"/>
                <a:gd name="T24" fmla="*/ 132 w 384"/>
                <a:gd name="T25" fmla="*/ 56 h 332"/>
                <a:gd name="T26" fmla="*/ 170 w 384"/>
                <a:gd name="T27" fmla="*/ 82 h 332"/>
                <a:gd name="T28" fmla="*/ 176 w 384"/>
                <a:gd name="T29" fmla="*/ 110 h 332"/>
                <a:gd name="T30" fmla="*/ 160 w 384"/>
                <a:gd name="T31" fmla="*/ 122 h 332"/>
                <a:gd name="T32" fmla="*/ 114 w 384"/>
                <a:gd name="T33" fmla="*/ 126 h 332"/>
                <a:gd name="T34" fmla="*/ 94 w 384"/>
                <a:gd name="T35" fmla="*/ 142 h 332"/>
                <a:gd name="T36" fmla="*/ 60 w 384"/>
                <a:gd name="T37" fmla="*/ 142 h 332"/>
                <a:gd name="T38" fmla="*/ 16 w 384"/>
                <a:gd name="T39" fmla="*/ 148 h 332"/>
                <a:gd name="T40" fmla="*/ 0 w 384"/>
                <a:gd name="T41" fmla="*/ 172 h 332"/>
                <a:gd name="T42" fmla="*/ 22 w 384"/>
                <a:gd name="T43" fmla="*/ 200 h 332"/>
                <a:gd name="T44" fmla="*/ 30 w 384"/>
                <a:gd name="T45" fmla="*/ 190 h 332"/>
                <a:gd name="T46" fmla="*/ 56 w 384"/>
                <a:gd name="T47" fmla="*/ 192 h 332"/>
                <a:gd name="T48" fmla="*/ 62 w 384"/>
                <a:gd name="T49" fmla="*/ 236 h 332"/>
                <a:gd name="T50" fmla="*/ 52 w 384"/>
                <a:gd name="T51" fmla="*/ 260 h 332"/>
                <a:gd name="T52" fmla="*/ 76 w 384"/>
                <a:gd name="T53" fmla="*/ 296 h 332"/>
                <a:gd name="T54" fmla="*/ 68 w 384"/>
                <a:gd name="T55" fmla="*/ 320 h 332"/>
                <a:gd name="T56" fmla="*/ 70 w 384"/>
                <a:gd name="T57" fmla="*/ 330 h 332"/>
                <a:gd name="T58" fmla="*/ 108 w 384"/>
                <a:gd name="T59" fmla="*/ 320 h 332"/>
                <a:gd name="T60" fmla="*/ 160 w 384"/>
                <a:gd name="T61" fmla="*/ 330 h 332"/>
                <a:gd name="T62" fmla="*/ 196 w 384"/>
                <a:gd name="T63" fmla="*/ 302 h 332"/>
                <a:gd name="T64" fmla="*/ 216 w 384"/>
                <a:gd name="T65" fmla="*/ 290 h 332"/>
                <a:gd name="T66" fmla="*/ 248 w 384"/>
                <a:gd name="T67" fmla="*/ 280 h 332"/>
                <a:gd name="T68" fmla="*/ 256 w 384"/>
                <a:gd name="T69" fmla="*/ 292 h 332"/>
                <a:gd name="T70" fmla="*/ 274 w 384"/>
                <a:gd name="T71" fmla="*/ 292 h 332"/>
                <a:gd name="T72" fmla="*/ 288 w 384"/>
                <a:gd name="T73" fmla="*/ 298 h 332"/>
                <a:gd name="T74" fmla="*/ 296 w 384"/>
                <a:gd name="T75" fmla="*/ 290 h 332"/>
                <a:gd name="T76" fmla="*/ 312 w 384"/>
                <a:gd name="T77" fmla="*/ 276 h 332"/>
                <a:gd name="T78" fmla="*/ 324 w 384"/>
                <a:gd name="T79" fmla="*/ 268 h 332"/>
                <a:gd name="T80" fmla="*/ 342 w 384"/>
                <a:gd name="T81" fmla="*/ 256 h 332"/>
                <a:gd name="T82" fmla="*/ 352 w 384"/>
                <a:gd name="T83" fmla="*/ 248 h 332"/>
                <a:gd name="T84" fmla="*/ 366 w 384"/>
                <a:gd name="T85" fmla="*/ 244 h 332"/>
                <a:gd name="T86" fmla="*/ 380 w 384"/>
                <a:gd name="T87" fmla="*/ 236 h 332"/>
                <a:gd name="T88" fmla="*/ 376 w 384"/>
                <a:gd name="T89" fmla="*/ 218 h 332"/>
                <a:gd name="T90" fmla="*/ 376 w 384"/>
                <a:gd name="T91" fmla="*/ 188 h 332"/>
                <a:gd name="T92" fmla="*/ 380 w 384"/>
                <a:gd name="T93" fmla="*/ 160 h 332"/>
                <a:gd name="T94" fmla="*/ 348 w 384"/>
                <a:gd name="T95" fmla="*/ 166 h 332"/>
                <a:gd name="T96" fmla="*/ 356 w 384"/>
                <a:gd name="T97" fmla="*/ 132 h 332"/>
                <a:gd name="T98" fmla="*/ 366 w 384"/>
                <a:gd name="T99" fmla="*/ 84 h 332"/>
                <a:gd name="T100" fmla="*/ 372 w 384"/>
                <a:gd name="T101" fmla="*/ 68 h 332"/>
                <a:gd name="T102" fmla="*/ 360 w 384"/>
                <a:gd name="T103" fmla="*/ 64 h 332"/>
                <a:gd name="T104" fmla="*/ 348 w 384"/>
                <a:gd name="T105" fmla="*/ 82 h 332"/>
                <a:gd name="T106" fmla="*/ 336 w 384"/>
                <a:gd name="T107" fmla="*/ 76 h 332"/>
                <a:gd name="T108" fmla="*/ 332 w 384"/>
                <a:gd name="T109" fmla="*/ 60 h 332"/>
                <a:gd name="T110" fmla="*/ 316 w 384"/>
                <a:gd name="T111" fmla="*/ 60 h 332"/>
                <a:gd name="T112" fmla="*/ 304 w 384"/>
                <a:gd name="T113" fmla="*/ 2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84" h="332">
                  <a:moveTo>
                    <a:pt x="300" y="6"/>
                  </a:moveTo>
                  <a:lnTo>
                    <a:pt x="296" y="4"/>
                  </a:lnTo>
                  <a:lnTo>
                    <a:pt x="288" y="8"/>
                  </a:lnTo>
                  <a:lnTo>
                    <a:pt x="284" y="14"/>
                  </a:lnTo>
                  <a:lnTo>
                    <a:pt x="280" y="22"/>
                  </a:lnTo>
                  <a:lnTo>
                    <a:pt x="276" y="24"/>
                  </a:lnTo>
                  <a:lnTo>
                    <a:pt x="272" y="26"/>
                  </a:lnTo>
                  <a:lnTo>
                    <a:pt x="268" y="24"/>
                  </a:lnTo>
                  <a:lnTo>
                    <a:pt x="264" y="20"/>
                  </a:lnTo>
                  <a:lnTo>
                    <a:pt x="262" y="20"/>
                  </a:lnTo>
                  <a:lnTo>
                    <a:pt x="260" y="12"/>
                  </a:lnTo>
                  <a:lnTo>
                    <a:pt x="260" y="10"/>
                  </a:lnTo>
                  <a:lnTo>
                    <a:pt x="258" y="0"/>
                  </a:lnTo>
                  <a:lnTo>
                    <a:pt x="254" y="0"/>
                  </a:lnTo>
                  <a:lnTo>
                    <a:pt x="252" y="0"/>
                  </a:lnTo>
                  <a:lnTo>
                    <a:pt x="250" y="8"/>
                  </a:lnTo>
                  <a:lnTo>
                    <a:pt x="250" y="20"/>
                  </a:lnTo>
                  <a:lnTo>
                    <a:pt x="248" y="20"/>
                  </a:lnTo>
                  <a:lnTo>
                    <a:pt x="240" y="34"/>
                  </a:lnTo>
                  <a:lnTo>
                    <a:pt x="238" y="36"/>
                  </a:lnTo>
                  <a:lnTo>
                    <a:pt x="236" y="36"/>
                  </a:lnTo>
                  <a:lnTo>
                    <a:pt x="216" y="34"/>
                  </a:lnTo>
                  <a:lnTo>
                    <a:pt x="216" y="36"/>
                  </a:lnTo>
                  <a:lnTo>
                    <a:pt x="208" y="44"/>
                  </a:lnTo>
                  <a:lnTo>
                    <a:pt x="212" y="50"/>
                  </a:lnTo>
                  <a:lnTo>
                    <a:pt x="206" y="58"/>
                  </a:lnTo>
                  <a:lnTo>
                    <a:pt x="188" y="58"/>
                  </a:lnTo>
                  <a:lnTo>
                    <a:pt x="188" y="56"/>
                  </a:lnTo>
                  <a:lnTo>
                    <a:pt x="188" y="54"/>
                  </a:lnTo>
                  <a:lnTo>
                    <a:pt x="184" y="52"/>
                  </a:lnTo>
                  <a:lnTo>
                    <a:pt x="182" y="58"/>
                  </a:lnTo>
                  <a:lnTo>
                    <a:pt x="180" y="60"/>
                  </a:lnTo>
                  <a:lnTo>
                    <a:pt x="168" y="60"/>
                  </a:lnTo>
                  <a:lnTo>
                    <a:pt x="160" y="54"/>
                  </a:lnTo>
                  <a:lnTo>
                    <a:pt x="160" y="52"/>
                  </a:lnTo>
                  <a:lnTo>
                    <a:pt x="160" y="50"/>
                  </a:lnTo>
                  <a:lnTo>
                    <a:pt x="146" y="48"/>
                  </a:lnTo>
                  <a:lnTo>
                    <a:pt x="136" y="52"/>
                  </a:lnTo>
                  <a:lnTo>
                    <a:pt x="132" y="56"/>
                  </a:lnTo>
                  <a:lnTo>
                    <a:pt x="148" y="74"/>
                  </a:lnTo>
                  <a:lnTo>
                    <a:pt x="168" y="80"/>
                  </a:lnTo>
                  <a:lnTo>
                    <a:pt x="170" y="82"/>
                  </a:lnTo>
                  <a:lnTo>
                    <a:pt x="180" y="92"/>
                  </a:lnTo>
                  <a:lnTo>
                    <a:pt x="176" y="108"/>
                  </a:lnTo>
                  <a:lnTo>
                    <a:pt x="176" y="110"/>
                  </a:lnTo>
                  <a:lnTo>
                    <a:pt x="162" y="120"/>
                  </a:lnTo>
                  <a:lnTo>
                    <a:pt x="162" y="122"/>
                  </a:lnTo>
                  <a:lnTo>
                    <a:pt x="160" y="122"/>
                  </a:lnTo>
                  <a:lnTo>
                    <a:pt x="138" y="128"/>
                  </a:lnTo>
                  <a:lnTo>
                    <a:pt x="124" y="130"/>
                  </a:lnTo>
                  <a:lnTo>
                    <a:pt x="114" y="126"/>
                  </a:lnTo>
                  <a:lnTo>
                    <a:pt x="110" y="126"/>
                  </a:lnTo>
                  <a:lnTo>
                    <a:pt x="104" y="134"/>
                  </a:lnTo>
                  <a:lnTo>
                    <a:pt x="94" y="142"/>
                  </a:lnTo>
                  <a:lnTo>
                    <a:pt x="92" y="142"/>
                  </a:lnTo>
                  <a:lnTo>
                    <a:pt x="78" y="148"/>
                  </a:lnTo>
                  <a:lnTo>
                    <a:pt x="60" y="142"/>
                  </a:lnTo>
                  <a:lnTo>
                    <a:pt x="24" y="144"/>
                  </a:lnTo>
                  <a:lnTo>
                    <a:pt x="16" y="146"/>
                  </a:lnTo>
                  <a:lnTo>
                    <a:pt x="16" y="148"/>
                  </a:lnTo>
                  <a:lnTo>
                    <a:pt x="8" y="148"/>
                  </a:lnTo>
                  <a:lnTo>
                    <a:pt x="0" y="160"/>
                  </a:lnTo>
                  <a:lnTo>
                    <a:pt x="0" y="172"/>
                  </a:lnTo>
                  <a:lnTo>
                    <a:pt x="8" y="192"/>
                  </a:lnTo>
                  <a:lnTo>
                    <a:pt x="18" y="196"/>
                  </a:lnTo>
                  <a:lnTo>
                    <a:pt x="22" y="200"/>
                  </a:lnTo>
                  <a:lnTo>
                    <a:pt x="28" y="192"/>
                  </a:lnTo>
                  <a:lnTo>
                    <a:pt x="28" y="190"/>
                  </a:lnTo>
                  <a:lnTo>
                    <a:pt x="30" y="190"/>
                  </a:lnTo>
                  <a:lnTo>
                    <a:pt x="42" y="188"/>
                  </a:lnTo>
                  <a:lnTo>
                    <a:pt x="44" y="188"/>
                  </a:lnTo>
                  <a:lnTo>
                    <a:pt x="56" y="192"/>
                  </a:lnTo>
                  <a:lnTo>
                    <a:pt x="68" y="220"/>
                  </a:lnTo>
                  <a:lnTo>
                    <a:pt x="66" y="220"/>
                  </a:lnTo>
                  <a:lnTo>
                    <a:pt x="62" y="236"/>
                  </a:lnTo>
                  <a:lnTo>
                    <a:pt x="58" y="244"/>
                  </a:lnTo>
                  <a:lnTo>
                    <a:pt x="58" y="246"/>
                  </a:lnTo>
                  <a:lnTo>
                    <a:pt x="52" y="260"/>
                  </a:lnTo>
                  <a:lnTo>
                    <a:pt x="52" y="276"/>
                  </a:lnTo>
                  <a:lnTo>
                    <a:pt x="62" y="286"/>
                  </a:lnTo>
                  <a:lnTo>
                    <a:pt x="76" y="296"/>
                  </a:lnTo>
                  <a:lnTo>
                    <a:pt x="76" y="298"/>
                  </a:lnTo>
                  <a:lnTo>
                    <a:pt x="78" y="298"/>
                  </a:lnTo>
                  <a:lnTo>
                    <a:pt x="68" y="320"/>
                  </a:lnTo>
                  <a:lnTo>
                    <a:pt x="66" y="332"/>
                  </a:lnTo>
                  <a:lnTo>
                    <a:pt x="68" y="330"/>
                  </a:lnTo>
                  <a:lnTo>
                    <a:pt x="70" y="330"/>
                  </a:lnTo>
                  <a:lnTo>
                    <a:pt x="78" y="326"/>
                  </a:lnTo>
                  <a:lnTo>
                    <a:pt x="92" y="318"/>
                  </a:lnTo>
                  <a:lnTo>
                    <a:pt x="108" y="320"/>
                  </a:lnTo>
                  <a:lnTo>
                    <a:pt x="110" y="320"/>
                  </a:lnTo>
                  <a:lnTo>
                    <a:pt x="134" y="330"/>
                  </a:lnTo>
                  <a:lnTo>
                    <a:pt x="160" y="330"/>
                  </a:lnTo>
                  <a:lnTo>
                    <a:pt x="168" y="320"/>
                  </a:lnTo>
                  <a:lnTo>
                    <a:pt x="182" y="312"/>
                  </a:lnTo>
                  <a:lnTo>
                    <a:pt x="196" y="302"/>
                  </a:lnTo>
                  <a:lnTo>
                    <a:pt x="196" y="300"/>
                  </a:lnTo>
                  <a:lnTo>
                    <a:pt x="206" y="298"/>
                  </a:lnTo>
                  <a:lnTo>
                    <a:pt x="216" y="290"/>
                  </a:lnTo>
                  <a:lnTo>
                    <a:pt x="228" y="274"/>
                  </a:lnTo>
                  <a:lnTo>
                    <a:pt x="246" y="280"/>
                  </a:lnTo>
                  <a:lnTo>
                    <a:pt x="248" y="280"/>
                  </a:lnTo>
                  <a:lnTo>
                    <a:pt x="248" y="282"/>
                  </a:lnTo>
                  <a:lnTo>
                    <a:pt x="252" y="290"/>
                  </a:lnTo>
                  <a:lnTo>
                    <a:pt x="256" y="292"/>
                  </a:lnTo>
                  <a:lnTo>
                    <a:pt x="266" y="292"/>
                  </a:lnTo>
                  <a:lnTo>
                    <a:pt x="268" y="292"/>
                  </a:lnTo>
                  <a:lnTo>
                    <a:pt x="274" y="292"/>
                  </a:lnTo>
                  <a:lnTo>
                    <a:pt x="276" y="292"/>
                  </a:lnTo>
                  <a:lnTo>
                    <a:pt x="276" y="294"/>
                  </a:lnTo>
                  <a:lnTo>
                    <a:pt x="288" y="298"/>
                  </a:lnTo>
                  <a:lnTo>
                    <a:pt x="292" y="298"/>
                  </a:lnTo>
                  <a:lnTo>
                    <a:pt x="294" y="296"/>
                  </a:lnTo>
                  <a:lnTo>
                    <a:pt x="296" y="290"/>
                  </a:lnTo>
                  <a:lnTo>
                    <a:pt x="296" y="288"/>
                  </a:lnTo>
                  <a:lnTo>
                    <a:pt x="302" y="284"/>
                  </a:lnTo>
                  <a:lnTo>
                    <a:pt x="312" y="276"/>
                  </a:lnTo>
                  <a:lnTo>
                    <a:pt x="314" y="276"/>
                  </a:lnTo>
                  <a:lnTo>
                    <a:pt x="322" y="276"/>
                  </a:lnTo>
                  <a:lnTo>
                    <a:pt x="324" y="268"/>
                  </a:lnTo>
                  <a:lnTo>
                    <a:pt x="330" y="262"/>
                  </a:lnTo>
                  <a:lnTo>
                    <a:pt x="336" y="258"/>
                  </a:lnTo>
                  <a:lnTo>
                    <a:pt x="342" y="256"/>
                  </a:lnTo>
                  <a:lnTo>
                    <a:pt x="346" y="252"/>
                  </a:lnTo>
                  <a:lnTo>
                    <a:pt x="348" y="252"/>
                  </a:lnTo>
                  <a:lnTo>
                    <a:pt x="352" y="248"/>
                  </a:lnTo>
                  <a:lnTo>
                    <a:pt x="352" y="246"/>
                  </a:lnTo>
                  <a:lnTo>
                    <a:pt x="354" y="246"/>
                  </a:lnTo>
                  <a:lnTo>
                    <a:pt x="366" y="244"/>
                  </a:lnTo>
                  <a:lnTo>
                    <a:pt x="374" y="244"/>
                  </a:lnTo>
                  <a:lnTo>
                    <a:pt x="376" y="240"/>
                  </a:lnTo>
                  <a:lnTo>
                    <a:pt x="380" y="236"/>
                  </a:lnTo>
                  <a:lnTo>
                    <a:pt x="384" y="228"/>
                  </a:lnTo>
                  <a:lnTo>
                    <a:pt x="382" y="228"/>
                  </a:lnTo>
                  <a:lnTo>
                    <a:pt x="376" y="218"/>
                  </a:lnTo>
                  <a:lnTo>
                    <a:pt x="372" y="206"/>
                  </a:lnTo>
                  <a:lnTo>
                    <a:pt x="372" y="204"/>
                  </a:lnTo>
                  <a:lnTo>
                    <a:pt x="376" y="188"/>
                  </a:lnTo>
                  <a:lnTo>
                    <a:pt x="376" y="180"/>
                  </a:lnTo>
                  <a:lnTo>
                    <a:pt x="380" y="174"/>
                  </a:lnTo>
                  <a:lnTo>
                    <a:pt x="380" y="160"/>
                  </a:lnTo>
                  <a:lnTo>
                    <a:pt x="378" y="158"/>
                  </a:lnTo>
                  <a:lnTo>
                    <a:pt x="372" y="156"/>
                  </a:lnTo>
                  <a:lnTo>
                    <a:pt x="348" y="166"/>
                  </a:lnTo>
                  <a:lnTo>
                    <a:pt x="348" y="140"/>
                  </a:lnTo>
                  <a:lnTo>
                    <a:pt x="350" y="136"/>
                  </a:lnTo>
                  <a:lnTo>
                    <a:pt x="356" y="132"/>
                  </a:lnTo>
                  <a:lnTo>
                    <a:pt x="372" y="120"/>
                  </a:lnTo>
                  <a:lnTo>
                    <a:pt x="366" y="92"/>
                  </a:lnTo>
                  <a:lnTo>
                    <a:pt x="366" y="84"/>
                  </a:lnTo>
                  <a:lnTo>
                    <a:pt x="366" y="78"/>
                  </a:lnTo>
                  <a:lnTo>
                    <a:pt x="368" y="74"/>
                  </a:lnTo>
                  <a:lnTo>
                    <a:pt x="372" y="68"/>
                  </a:lnTo>
                  <a:lnTo>
                    <a:pt x="372" y="64"/>
                  </a:lnTo>
                  <a:lnTo>
                    <a:pt x="364" y="64"/>
                  </a:lnTo>
                  <a:lnTo>
                    <a:pt x="360" y="64"/>
                  </a:lnTo>
                  <a:lnTo>
                    <a:pt x="356" y="76"/>
                  </a:lnTo>
                  <a:lnTo>
                    <a:pt x="352" y="80"/>
                  </a:lnTo>
                  <a:lnTo>
                    <a:pt x="348" y="82"/>
                  </a:lnTo>
                  <a:lnTo>
                    <a:pt x="346" y="82"/>
                  </a:lnTo>
                  <a:lnTo>
                    <a:pt x="338" y="76"/>
                  </a:lnTo>
                  <a:lnTo>
                    <a:pt x="336" y="76"/>
                  </a:lnTo>
                  <a:lnTo>
                    <a:pt x="336" y="74"/>
                  </a:lnTo>
                  <a:lnTo>
                    <a:pt x="334" y="68"/>
                  </a:lnTo>
                  <a:lnTo>
                    <a:pt x="332" y="60"/>
                  </a:lnTo>
                  <a:lnTo>
                    <a:pt x="332" y="64"/>
                  </a:lnTo>
                  <a:lnTo>
                    <a:pt x="316" y="64"/>
                  </a:lnTo>
                  <a:lnTo>
                    <a:pt x="316" y="60"/>
                  </a:lnTo>
                  <a:lnTo>
                    <a:pt x="312" y="52"/>
                  </a:lnTo>
                  <a:lnTo>
                    <a:pt x="312" y="40"/>
                  </a:lnTo>
                  <a:lnTo>
                    <a:pt x="304" y="24"/>
                  </a:lnTo>
                  <a:lnTo>
                    <a:pt x="304" y="12"/>
                  </a:lnTo>
                  <a:lnTo>
                    <a:pt x="300" y="6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0" name="Freeform 18"/>
            <p:cNvSpPr>
              <a:spLocks/>
            </p:cNvSpPr>
            <p:nvPr/>
          </p:nvSpPr>
          <p:spPr bwMode="auto">
            <a:xfrm>
              <a:off x="3150847" y="3734469"/>
              <a:ext cx="898707" cy="683877"/>
            </a:xfrm>
            <a:custGeom>
              <a:avLst/>
              <a:gdLst>
                <a:gd name="T0" fmla="*/ 404 w 502"/>
                <a:gd name="T1" fmla="*/ 12 h 382"/>
                <a:gd name="T2" fmla="*/ 378 w 502"/>
                <a:gd name="T3" fmla="*/ 36 h 382"/>
                <a:gd name="T4" fmla="*/ 360 w 502"/>
                <a:gd name="T5" fmla="*/ 32 h 382"/>
                <a:gd name="T6" fmla="*/ 336 w 502"/>
                <a:gd name="T7" fmla="*/ 42 h 382"/>
                <a:gd name="T8" fmla="*/ 316 w 502"/>
                <a:gd name="T9" fmla="*/ 48 h 382"/>
                <a:gd name="T10" fmla="*/ 282 w 502"/>
                <a:gd name="T11" fmla="*/ 60 h 382"/>
                <a:gd name="T12" fmla="*/ 270 w 502"/>
                <a:gd name="T13" fmla="*/ 70 h 382"/>
                <a:gd name="T14" fmla="*/ 276 w 502"/>
                <a:gd name="T15" fmla="*/ 82 h 382"/>
                <a:gd name="T16" fmla="*/ 240 w 502"/>
                <a:gd name="T17" fmla="*/ 94 h 382"/>
                <a:gd name="T18" fmla="*/ 224 w 502"/>
                <a:gd name="T19" fmla="*/ 102 h 382"/>
                <a:gd name="T20" fmla="*/ 194 w 502"/>
                <a:gd name="T21" fmla="*/ 98 h 382"/>
                <a:gd name="T22" fmla="*/ 178 w 502"/>
                <a:gd name="T23" fmla="*/ 84 h 382"/>
                <a:gd name="T24" fmla="*/ 160 w 502"/>
                <a:gd name="T25" fmla="*/ 92 h 382"/>
                <a:gd name="T26" fmla="*/ 148 w 502"/>
                <a:gd name="T27" fmla="*/ 102 h 382"/>
                <a:gd name="T28" fmla="*/ 126 w 502"/>
                <a:gd name="T29" fmla="*/ 116 h 382"/>
                <a:gd name="T30" fmla="*/ 70 w 502"/>
                <a:gd name="T31" fmla="*/ 134 h 382"/>
                <a:gd name="T32" fmla="*/ 20 w 502"/>
                <a:gd name="T33" fmla="*/ 130 h 382"/>
                <a:gd name="T34" fmla="*/ 2 w 502"/>
                <a:gd name="T35" fmla="*/ 138 h 382"/>
                <a:gd name="T36" fmla="*/ 4 w 502"/>
                <a:gd name="T37" fmla="*/ 158 h 382"/>
                <a:gd name="T38" fmla="*/ 40 w 502"/>
                <a:gd name="T39" fmla="*/ 158 h 382"/>
                <a:gd name="T40" fmla="*/ 42 w 502"/>
                <a:gd name="T41" fmla="*/ 186 h 382"/>
                <a:gd name="T42" fmla="*/ 74 w 502"/>
                <a:gd name="T43" fmla="*/ 184 h 382"/>
                <a:gd name="T44" fmla="*/ 94 w 502"/>
                <a:gd name="T45" fmla="*/ 176 h 382"/>
                <a:gd name="T46" fmla="*/ 104 w 502"/>
                <a:gd name="T47" fmla="*/ 188 h 382"/>
                <a:gd name="T48" fmla="*/ 92 w 502"/>
                <a:gd name="T49" fmla="*/ 232 h 382"/>
                <a:gd name="T50" fmla="*/ 70 w 502"/>
                <a:gd name="T51" fmla="*/ 248 h 382"/>
                <a:gd name="T52" fmla="*/ 108 w 502"/>
                <a:gd name="T53" fmla="*/ 258 h 382"/>
                <a:gd name="T54" fmla="*/ 152 w 502"/>
                <a:gd name="T55" fmla="*/ 268 h 382"/>
                <a:gd name="T56" fmla="*/ 140 w 502"/>
                <a:gd name="T57" fmla="*/ 300 h 382"/>
                <a:gd name="T58" fmla="*/ 144 w 502"/>
                <a:gd name="T59" fmla="*/ 326 h 382"/>
                <a:gd name="T60" fmla="*/ 194 w 502"/>
                <a:gd name="T61" fmla="*/ 356 h 382"/>
                <a:gd name="T62" fmla="*/ 216 w 502"/>
                <a:gd name="T63" fmla="*/ 348 h 382"/>
                <a:gd name="T64" fmla="*/ 252 w 502"/>
                <a:gd name="T65" fmla="*/ 360 h 382"/>
                <a:gd name="T66" fmla="*/ 256 w 502"/>
                <a:gd name="T67" fmla="*/ 358 h 382"/>
                <a:gd name="T68" fmla="*/ 294 w 502"/>
                <a:gd name="T69" fmla="*/ 368 h 382"/>
                <a:gd name="T70" fmla="*/ 314 w 502"/>
                <a:gd name="T71" fmla="*/ 370 h 382"/>
                <a:gd name="T72" fmla="*/ 320 w 502"/>
                <a:gd name="T73" fmla="*/ 380 h 382"/>
                <a:gd name="T74" fmla="*/ 358 w 502"/>
                <a:gd name="T75" fmla="*/ 356 h 382"/>
                <a:gd name="T76" fmla="*/ 392 w 502"/>
                <a:gd name="T77" fmla="*/ 328 h 382"/>
                <a:gd name="T78" fmla="*/ 400 w 502"/>
                <a:gd name="T79" fmla="*/ 306 h 382"/>
                <a:gd name="T80" fmla="*/ 410 w 502"/>
                <a:gd name="T81" fmla="*/ 288 h 382"/>
                <a:gd name="T82" fmla="*/ 414 w 502"/>
                <a:gd name="T83" fmla="*/ 274 h 382"/>
                <a:gd name="T84" fmla="*/ 456 w 502"/>
                <a:gd name="T85" fmla="*/ 230 h 382"/>
                <a:gd name="T86" fmla="*/ 466 w 502"/>
                <a:gd name="T87" fmla="*/ 210 h 382"/>
                <a:gd name="T88" fmla="*/ 496 w 502"/>
                <a:gd name="T89" fmla="*/ 156 h 382"/>
                <a:gd name="T90" fmla="*/ 496 w 502"/>
                <a:gd name="T91" fmla="*/ 132 h 382"/>
                <a:gd name="T92" fmla="*/ 478 w 502"/>
                <a:gd name="T93" fmla="*/ 126 h 382"/>
                <a:gd name="T94" fmla="*/ 460 w 502"/>
                <a:gd name="T95" fmla="*/ 126 h 382"/>
                <a:gd name="T96" fmla="*/ 450 w 502"/>
                <a:gd name="T97" fmla="*/ 114 h 382"/>
                <a:gd name="T98" fmla="*/ 442 w 502"/>
                <a:gd name="T99" fmla="*/ 102 h 382"/>
                <a:gd name="T100" fmla="*/ 424 w 502"/>
                <a:gd name="T101" fmla="*/ 114 h 382"/>
                <a:gd name="T102" fmla="*/ 422 w 502"/>
                <a:gd name="T103" fmla="*/ 92 h 382"/>
                <a:gd name="T104" fmla="*/ 428 w 502"/>
                <a:gd name="T105" fmla="*/ 86 h 382"/>
                <a:gd name="T106" fmla="*/ 450 w 502"/>
                <a:gd name="T107" fmla="*/ 36 h 382"/>
                <a:gd name="T108" fmla="*/ 440 w 502"/>
                <a:gd name="T109" fmla="*/ 12 h 382"/>
                <a:gd name="T110" fmla="*/ 434 w 502"/>
                <a:gd name="T111" fmla="*/ 0 h 382"/>
                <a:gd name="T112" fmla="*/ 426 w 502"/>
                <a:gd name="T113" fmla="*/ 8 h 382"/>
                <a:gd name="T114" fmla="*/ 410 w 502"/>
                <a:gd name="T115" fmla="*/ 8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02" h="382">
                  <a:moveTo>
                    <a:pt x="402" y="8"/>
                  </a:moveTo>
                  <a:lnTo>
                    <a:pt x="402" y="10"/>
                  </a:lnTo>
                  <a:lnTo>
                    <a:pt x="404" y="12"/>
                  </a:lnTo>
                  <a:lnTo>
                    <a:pt x="394" y="28"/>
                  </a:lnTo>
                  <a:lnTo>
                    <a:pt x="386" y="34"/>
                  </a:lnTo>
                  <a:lnTo>
                    <a:pt x="378" y="36"/>
                  </a:lnTo>
                  <a:lnTo>
                    <a:pt x="376" y="36"/>
                  </a:lnTo>
                  <a:lnTo>
                    <a:pt x="368" y="30"/>
                  </a:lnTo>
                  <a:lnTo>
                    <a:pt x="360" y="32"/>
                  </a:lnTo>
                  <a:lnTo>
                    <a:pt x="344" y="44"/>
                  </a:lnTo>
                  <a:lnTo>
                    <a:pt x="340" y="44"/>
                  </a:lnTo>
                  <a:lnTo>
                    <a:pt x="336" y="42"/>
                  </a:lnTo>
                  <a:lnTo>
                    <a:pt x="328" y="32"/>
                  </a:lnTo>
                  <a:lnTo>
                    <a:pt x="322" y="42"/>
                  </a:lnTo>
                  <a:lnTo>
                    <a:pt x="316" y="48"/>
                  </a:lnTo>
                  <a:lnTo>
                    <a:pt x="306" y="48"/>
                  </a:lnTo>
                  <a:lnTo>
                    <a:pt x="294" y="52"/>
                  </a:lnTo>
                  <a:lnTo>
                    <a:pt x="282" y="60"/>
                  </a:lnTo>
                  <a:lnTo>
                    <a:pt x="278" y="60"/>
                  </a:lnTo>
                  <a:lnTo>
                    <a:pt x="274" y="64"/>
                  </a:lnTo>
                  <a:lnTo>
                    <a:pt x="270" y="70"/>
                  </a:lnTo>
                  <a:lnTo>
                    <a:pt x="270" y="72"/>
                  </a:lnTo>
                  <a:lnTo>
                    <a:pt x="270" y="74"/>
                  </a:lnTo>
                  <a:lnTo>
                    <a:pt x="276" y="82"/>
                  </a:lnTo>
                  <a:lnTo>
                    <a:pt x="254" y="80"/>
                  </a:lnTo>
                  <a:lnTo>
                    <a:pt x="242" y="90"/>
                  </a:lnTo>
                  <a:lnTo>
                    <a:pt x="240" y="94"/>
                  </a:lnTo>
                  <a:lnTo>
                    <a:pt x="238" y="100"/>
                  </a:lnTo>
                  <a:lnTo>
                    <a:pt x="236" y="102"/>
                  </a:lnTo>
                  <a:lnTo>
                    <a:pt x="224" y="102"/>
                  </a:lnTo>
                  <a:lnTo>
                    <a:pt x="210" y="96"/>
                  </a:lnTo>
                  <a:lnTo>
                    <a:pt x="206" y="96"/>
                  </a:lnTo>
                  <a:lnTo>
                    <a:pt x="194" y="98"/>
                  </a:lnTo>
                  <a:lnTo>
                    <a:pt x="190" y="96"/>
                  </a:lnTo>
                  <a:lnTo>
                    <a:pt x="186" y="94"/>
                  </a:lnTo>
                  <a:lnTo>
                    <a:pt x="178" y="84"/>
                  </a:lnTo>
                  <a:lnTo>
                    <a:pt x="170" y="80"/>
                  </a:lnTo>
                  <a:lnTo>
                    <a:pt x="162" y="92"/>
                  </a:lnTo>
                  <a:lnTo>
                    <a:pt x="160" y="92"/>
                  </a:lnTo>
                  <a:lnTo>
                    <a:pt x="150" y="100"/>
                  </a:lnTo>
                  <a:lnTo>
                    <a:pt x="148" y="100"/>
                  </a:lnTo>
                  <a:lnTo>
                    <a:pt x="148" y="102"/>
                  </a:lnTo>
                  <a:lnTo>
                    <a:pt x="146" y="102"/>
                  </a:lnTo>
                  <a:lnTo>
                    <a:pt x="138" y="104"/>
                  </a:lnTo>
                  <a:lnTo>
                    <a:pt x="126" y="116"/>
                  </a:lnTo>
                  <a:lnTo>
                    <a:pt x="112" y="122"/>
                  </a:lnTo>
                  <a:lnTo>
                    <a:pt x="102" y="134"/>
                  </a:lnTo>
                  <a:lnTo>
                    <a:pt x="70" y="134"/>
                  </a:lnTo>
                  <a:lnTo>
                    <a:pt x="46" y="124"/>
                  </a:lnTo>
                  <a:lnTo>
                    <a:pt x="32" y="124"/>
                  </a:lnTo>
                  <a:lnTo>
                    <a:pt x="20" y="130"/>
                  </a:lnTo>
                  <a:lnTo>
                    <a:pt x="18" y="130"/>
                  </a:lnTo>
                  <a:lnTo>
                    <a:pt x="10" y="132"/>
                  </a:lnTo>
                  <a:lnTo>
                    <a:pt x="2" y="138"/>
                  </a:lnTo>
                  <a:lnTo>
                    <a:pt x="0" y="142"/>
                  </a:lnTo>
                  <a:lnTo>
                    <a:pt x="0" y="152"/>
                  </a:lnTo>
                  <a:lnTo>
                    <a:pt x="4" y="158"/>
                  </a:lnTo>
                  <a:lnTo>
                    <a:pt x="22" y="152"/>
                  </a:lnTo>
                  <a:lnTo>
                    <a:pt x="30" y="154"/>
                  </a:lnTo>
                  <a:lnTo>
                    <a:pt x="40" y="158"/>
                  </a:lnTo>
                  <a:lnTo>
                    <a:pt x="42" y="158"/>
                  </a:lnTo>
                  <a:lnTo>
                    <a:pt x="42" y="160"/>
                  </a:lnTo>
                  <a:lnTo>
                    <a:pt x="42" y="186"/>
                  </a:lnTo>
                  <a:lnTo>
                    <a:pt x="46" y="188"/>
                  </a:lnTo>
                  <a:lnTo>
                    <a:pt x="64" y="188"/>
                  </a:lnTo>
                  <a:lnTo>
                    <a:pt x="74" y="184"/>
                  </a:lnTo>
                  <a:lnTo>
                    <a:pt x="76" y="184"/>
                  </a:lnTo>
                  <a:lnTo>
                    <a:pt x="86" y="180"/>
                  </a:lnTo>
                  <a:lnTo>
                    <a:pt x="94" y="176"/>
                  </a:lnTo>
                  <a:lnTo>
                    <a:pt x="98" y="176"/>
                  </a:lnTo>
                  <a:lnTo>
                    <a:pt x="100" y="178"/>
                  </a:lnTo>
                  <a:lnTo>
                    <a:pt x="104" y="188"/>
                  </a:lnTo>
                  <a:lnTo>
                    <a:pt x="106" y="216"/>
                  </a:lnTo>
                  <a:lnTo>
                    <a:pt x="106" y="218"/>
                  </a:lnTo>
                  <a:lnTo>
                    <a:pt x="92" y="232"/>
                  </a:lnTo>
                  <a:lnTo>
                    <a:pt x="92" y="234"/>
                  </a:lnTo>
                  <a:lnTo>
                    <a:pt x="74" y="242"/>
                  </a:lnTo>
                  <a:lnTo>
                    <a:pt x="70" y="248"/>
                  </a:lnTo>
                  <a:lnTo>
                    <a:pt x="72" y="252"/>
                  </a:lnTo>
                  <a:lnTo>
                    <a:pt x="106" y="256"/>
                  </a:lnTo>
                  <a:lnTo>
                    <a:pt x="108" y="258"/>
                  </a:lnTo>
                  <a:lnTo>
                    <a:pt x="122" y="266"/>
                  </a:lnTo>
                  <a:lnTo>
                    <a:pt x="152" y="264"/>
                  </a:lnTo>
                  <a:lnTo>
                    <a:pt x="152" y="268"/>
                  </a:lnTo>
                  <a:lnTo>
                    <a:pt x="154" y="284"/>
                  </a:lnTo>
                  <a:lnTo>
                    <a:pt x="154" y="286"/>
                  </a:lnTo>
                  <a:lnTo>
                    <a:pt x="140" y="300"/>
                  </a:lnTo>
                  <a:lnTo>
                    <a:pt x="140" y="312"/>
                  </a:lnTo>
                  <a:lnTo>
                    <a:pt x="142" y="320"/>
                  </a:lnTo>
                  <a:lnTo>
                    <a:pt x="144" y="326"/>
                  </a:lnTo>
                  <a:lnTo>
                    <a:pt x="150" y="330"/>
                  </a:lnTo>
                  <a:lnTo>
                    <a:pt x="174" y="344"/>
                  </a:lnTo>
                  <a:lnTo>
                    <a:pt x="194" y="356"/>
                  </a:lnTo>
                  <a:lnTo>
                    <a:pt x="212" y="348"/>
                  </a:lnTo>
                  <a:lnTo>
                    <a:pt x="214" y="348"/>
                  </a:lnTo>
                  <a:lnTo>
                    <a:pt x="216" y="348"/>
                  </a:lnTo>
                  <a:lnTo>
                    <a:pt x="242" y="368"/>
                  </a:lnTo>
                  <a:lnTo>
                    <a:pt x="246" y="368"/>
                  </a:lnTo>
                  <a:lnTo>
                    <a:pt x="252" y="360"/>
                  </a:lnTo>
                  <a:lnTo>
                    <a:pt x="254" y="360"/>
                  </a:lnTo>
                  <a:lnTo>
                    <a:pt x="254" y="358"/>
                  </a:lnTo>
                  <a:lnTo>
                    <a:pt x="256" y="358"/>
                  </a:lnTo>
                  <a:lnTo>
                    <a:pt x="270" y="360"/>
                  </a:lnTo>
                  <a:lnTo>
                    <a:pt x="274" y="334"/>
                  </a:lnTo>
                  <a:lnTo>
                    <a:pt x="294" y="368"/>
                  </a:lnTo>
                  <a:lnTo>
                    <a:pt x="310" y="370"/>
                  </a:lnTo>
                  <a:lnTo>
                    <a:pt x="312" y="370"/>
                  </a:lnTo>
                  <a:lnTo>
                    <a:pt x="314" y="370"/>
                  </a:lnTo>
                  <a:lnTo>
                    <a:pt x="314" y="372"/>
                  </a:lnTo>
                  <a:lnTo>
                    <a:pt x="314" y="382"/>
                  </a:lnTo>
                  <a:lnTo>
                    <a:pt x="320" y="380"/>
                  </a:lnTo>
                  <a:lnTo>
                    <a:pt x="346" y="346"/>
                  </a:lnTo>
                  <a:lnTo>
                    <a:pt x="358" y="362"/>
                  </a:lnTo>
                  <a:lnTo>
                    <a:pt x="358" y="356"/>
                  </a:lnTo>
                  <a:lnTo>
                    <a:pt x="366" y="340"/>
                  </a:lnTo>
                  <a:lnTo>
                    <a:pt x="372" y="328"/>
                  </a:lnTo>
                  <a:lnTo>
                    <a:pt x="392" y="328"/>
                  </a:lnTo>
                  <a:lnTo>
                    <a:pt x="396" y="304"/>
                  </a:lnTo>
                  <a:lnTo>
                    <a:pt x="398" y="304"/>
                  </a:lnTo>
                  <a:lnTo>
                    <a:pt x="400" y="306"/>
                  </a:lnTo>
                  <a:lnTo>
                    <a:pt x="414" y="308"/>
                  </a:lnTo>
                  <a:lnTo>
                    <a:pt x="416" y="300"/>
                  </a:lnTo>
                  <a:lnTo>
                    <a:pt x="410" y="288"/>
                  </a:lnTo>
                  <a:lnTo>
                    <a:pt x="410" y="286"/>
                  </a:lnTo>
                  <a:lnTo>
                    <a:pt x="414" y="276"/>
                  </a:lnTo>
                  <a:lnTo>
                    <a:pt x="414" y="274"/>
                  </a:lnTo>
                  <a:lnTo>
                    <a:pt x="416" y="274"/>
                  </a:lnTo>
                  <a:lnTo>
                    <a:pt x="458" y="252"/>
                  </a:lnTo>
                  <a:lnTo>
                    <a:pt x="456" y="230"/>
                  </a:lnTo>
                  <a:lnTo>
                    <a:pt x="456" y="228"/>
                  </a:lnTo>
                  <a:lnTo>
                    <a:pt x="464" y="212"/>
                  </a:lnTo>
                  <a:lnTo>
                    <a:pt x="466" y="210"/>
                  </a:lnTo>
                  <a:lnTo>
                    <a:pt x="478" y="180"/>
                  </a:lnTo>
                  <a:lnTo>
                    <a:pt x="490" y="168"/>
                  </a:lnTo>
                  <a:lnTo>
                    <a:pt x="496" y="156"/>
                  </a:lnTo>
                  <a:lnTo>
                    <a:pt x="502" y="146"/>
                  </a:lnTo>
                  <a:lnTo>
                    <a:pt x="496" y="134"/>
                  </a:lnTo>
                  <a:lnTo>
                    <a:pt x="496" y="132"/>
                  </a:lnTo>
                  <a:lnTo>
                    <a:pt x="496" y="120"/>
                  </a:lnTo>
                  <a:lnTo>
                    <a:pt x="490" y="120"/>
                  </a:lnTo>
                  <a:lnTo>
                    <a:pt x="478" y="126"/>
                  </a:lnTo>
                  <a:lnTo>
                    <a:pt x="472" y="128"/>
                  </a:lnTo>
                  <a:lnTo>
                    <a:pt x="468" y="128"/>
                  </a:lnTo>
                  <a:lnTo>
                    <a:pt x="460" y="126"/>
                  </a:lnTo>
                  <a:lnTo>
                    <a:pt x="454" y="122"/>
                  </a:lnTo>
                  <a:lnTo>
                    <a:pt x="452" y="118"/>
                  </a:lnTo>
                  <a:lnTo>
                    <a:pt x="450" y="114"/>
                  </a:lnTo>
                  <a:lnTo>
                    <a:pt x="452" y="98"/>
                  </a:lnTo>
                  <a:lnTo>
                    <a:pt x="446" y="98"/>
                  </a:lnTo>
                  <a:lnTo>
                    <a:pt x="442" y="102"/>
                  </a:lnTo>
                  <a:lnTo>
                    <a:pt x="432" y="112"/>
                  </a:lnTo>
                  <a:lnTo>
                    <a:pt x="428" y="114"/>
                  </a:lnTo>
                  <a:lnTo>
                    <a:pt x="424" y="114"/>
                  </a:lnTo>
                  <a:lnTo>
                    <a:pt x="422" y="108"/>
                  </a:lnTo>
                  <a:lnTo>
                    <a:pt x="422" y="100"/>
                  </a:lnTo>
                  <a:lnTo>
                    <a:pt x="422" y="92"/>
                  </a:lnTo>
                  <a:lnTo>
                    <a:pt x="424" y="88"/>
                  </a:lnTo>
                  <a:lnTo>
                    <a:pt x="426" y="86"/>
                  </a:lnTo>
                  <a:lnTo>
                    <a:pt x="428" y="86"/>
                  </a:lnTo>
                  <a:lnTo>
                    <a:pt x="444" y="58"/>
                  </a:lnTo>
                  <a:lnTo>
                    <a:pt x="448" y="48"/>
                  </a:lnTo>
                  <a:lnTo>
                    <a:pt x="450" y="36"/>
                  </a:lnTo>
                  <a:lnTo>
                    <a:pt x="442" y="28"/>
                  </a:lnTo>
                  <a:lnTo>
                    <a:pt x="440" y="22"/>
                  </a:lnTo>
                  <a:lnTo>
                    <a:pt x="440" y="12"/>
                  </a:lnTo>
                  <a:lnTo>
                    <a:pt x="440" y="8"/>
                  </a:lnTo>
                  <a:lnTo>
                    <a:pt x="438" y="4"/>
                  </a:lnTo>
                  <a:lnTo>
                    <a:pt x="434" y="0"/>
                  </a:lnTo>
                  <a:lnTo>
                    <a:pt x="432" y="2"/>
                  </a:lnTo>
                  <a:lnTo>
                    <a:pt x="430" y="6"/>
                  </a:lnTo>
                  <a:lnTo>
                    <a:pt x="426" y="8"/>
                  </a:lnTo>
                  <a:lnTo>
                    <a:pt x="422" y="10"/>
                  </a:lnTo>
                  <a:lnTo>
                    <a:pt x="416" y="8"/>
                  </a:lnTo>
                  <a:lnTo>
                    <a:pt x="410" y="8"/>
                  </a:lnTo>
                  <a:lnTo>
                    <a:pt x="402" y="8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1" name="Freeform 19"/>
            <p:cNvSpPr>
              <a:spLocks/>
            </p:cNvSpPr>
            <p:nvPr/>
          </p:nvSpPr>
          <p:spPr bwMode="auto">
            <a:xfrm>
              <a:off x="3276165" y="2982563"/>
              <a:ext cx="508432" cy="515593"/>
            </a:xfrm>
            <a:custGeom>
              <a:avLst/>
              <a:gdLst>
                <a:gd name="T0" fmla="*/ 278 w 284"/>
                <a:gd name="T1" fmla="*/ 44 h 288"/>
                <a:gd name="T2" fmla="*/ 260 w 284"/>
                <a:gd name="T3" fmla="*/ 30 h 288"/>
                <a:gd name="T4" fmla="*/ 258 w 284"/>
                <a:gd name="T5" fmla="*/ 28 h 288"/>
                <a:gd name="T6" fmla="*/ 248 w 284"/>
                <a:gd name="T7" fmla="*/ 24 h 288"/>
                <a:gd name="T8" fmla="*/ 234 w 284"/>
                <a:gd name="T9" fmla="*/ 28 h 288"/>
                <a:gd name="T10" fmla="*/ 222 w 284"/>
                <a:gd name="T11" fmla="*/ 22 h 288"/>
                <a:gd name="T12" fmla="*/ 220 w 284"/>
                <a:gd name="T13" fmla="*/ 20 h 288"/>
                <a:gd name="T14" fmla="*/ 204 w 284"/>
                <a:gd name="T15" fmla="*/ 4 h 288"/>
                <a:gd name="T16" fmla="*/ 188 w 284"/>
                <a:gd name="T17" fmla="*/ 8 h 288"/>
                <a:gd name="T18" fmla="*/ 172 w 284"/>
                <a:gd name="T19" fmla="*/ 40 h 288"/>
                <a:gd name="T20" fmla="*/ 162 w 284"/>
                <a:gd name="T21" fmla="*/ 60 h 288"/>
                <a:gd name="T22" fmla="*/ 144 w 284"/>
                <a:gd name="T23" fmla="*/ 86 h 288"/>
                <a:gd name="T24" fmla="*/ 124 w 284"/>
                <a:gd name="T25" fmla="*/ 104 h 288"/>
                <a:gd name="T26" fmla="*/ 114 w 284"/>
                <a:gd name="T27" fmla="*/ 120 h 288"/>
                <a:gd name="T28" fmla="*/ 96 w 284"/>
                <a:gd name="T29" fmla="*/ 132 h 288"/>
                <a:gd name="T30" fmla="*/ 74 w 284"/>
                <a:gd name="T31" fmla="*/ 164 h 288"/>
                <a:gd name="T32" fmla="*/ 8 w 284"/>
                <a:gd name="T33" fmla="*/ 160 h 288"/>
                <a:gd name="T34" fmla="*/ 0 w 284"/>
                <a:gd name="T35" fmla="*/ 180 h 288"/>
                <a:gd name="T36" fmla="*/ 20 w 284"/>
                <a:gd name="T37" fmla="*/ 226 h 288"/>
                <a:gd name="T38" fmla="*/ 32 w 284"/>
                <a:gd name="T39" fmla="*/ 234 h 288"/>
                <a:gd name="T40" fmla="*/ 42 w 284"/>
                <a:gd name="T41" fmla="*/ 252 h 288"/>
                <a:gd name="T42" fmla="*/ 38 w 284"/>
                <a:gd name="T43" fmla="*/ 266 h 288"/>
                <a:gd name="T44" fmla="*/ 44 w 284"/>
                <a:gd name="T45" fmla="*/ 268 h 288"/>
                <a:gd name="T46" fmla="*/ 50 w 284"/>
                <a:gd name="T47" fmla="*/ 258 h 288"/>
                <a:gd name="T48" fmla="*/ 64 w 284"/>
                <a:gd name="T49" fmla="*/ 266 h 288"/>
                <a:gd name="T50" fmla="*/ 68 w 284"/>
                <a:gd name="T51" fmla="*/ 260 h 288"/>
                <a:gd name="T52" fmla="*/ 78 w 284"/>
                <a:gd name="T53" fmla="*/ 244 h 288"/>
                <a:gd name="T54" fmla="*/ 88 w 284"/>
                <a:gd name="T55" fmla="*/ 242 h 288"/>
                <a:gd name="T56" fmla="*/ 110 w 284"/>
                <a:gd name="T57" fmla="*/ 232 h 288"/>
                <a:gd name="T58" fmla="*/ 112 w 284"/>
                <a:gd name="T59" fmla="*/ 212 h 288"/>
                <a:gd name="T60" fmla="*/ 120 w 284"/>
                <a:gd name="T61" fmla="*/ 206 h 288"/>
                <a:gd name="T62" fmla="*/ 134 w 284"/>
                <a:gd name="T63" fmla="*/ 208 h 288"/>
                <a:gd name="T64" fmla="*/ 136 w 284"/>
                <a:gd name="T65" fmla="*/ 220 h 288"/>
                <a:gd name="T66" fmla="*/ 138 w 284"/>
                <a:gd name="T67" fmla="*/ 232 h 288"/>
                <a:gd name="T68" fmla="*/ 144 w 284"/>
                <a:gd name="T69" fmla="*/ 226 h 288"/>
                <a:gd name="T70" fmla="*/ 160 w 284"/>
                <a:gd name="T71" fmla="*/ 212 h 288"/>
                <a:gd name="T72" fmla="*/ 162 w 284"/>
                <a:gd name="T73" fmla="*/ 210 h 288"/>
                <a:gd name="T74" fmla="*/ 174 w 284"/>
                <a:gd name="T75" fmla="*/ 214 h 288"/>
                <a:gd name="T76" fmla="*/ 180 w 284"/>
                <a:gd name="T77" fmla="*/ 226 h 288"/>
                <a:gd name="T78" fmla="*/ 188 w 284"/>
                <a:gd name="T79" fmla="*/ 252 h 288"/>
                <a:gd name="T80" fmla="*/ 188 w 284"/>
                <a:gd name="T81" fmla="*/ 264 h 288"/>
                <a:gd name="T82" fmla="*/ 194 w 284"/>
                <a:gd name="T83" fmla="*/ 270 h 288"/>
                <a:gd name="T84" fmla="*/ 198 w 284"/>
                <a:gd name="T85" fmla="*/ 264 h 288"/>
                <a:gd name="T86" fmla="*/ 208 w 284"/>
                <a:gd name="T87" fmla="*/ 272 h 288"/>
                <a:gd name="T88" fmla="*/ 216 w 284"/>
                <a:gd name="T89" fmla="*/ 288 h 288"/>
                <a:gd name="T90" fmla="*/ 220 w 284"/>
                <a:gd name="T91" fmla="*/ 276 h 288"/>
                <a:gd name="T92" fmla="*/ 224 w 284"/>
                <a:gd name="T93" fmla="*/ 274 h 288"/>
                <a:gd name="T94" fmla="*/ 230 w 284"/>
                <a:gd name="T95" fmla="*/ 270 h 288"/>
                <a:gd name="T96" fmla="*/ 236 w 284"/>
                <a:gd name="T97" fmla="*/ 266 h 288"/>
                <a:gd name="T98" fmla="*/ 232 w 284"/>
                <a:gd name="T99" fmla="*/ 226 h 288"/>
                <a:gd name="T100" fmla="*/ 188 w 284"/>
                <a:gd name="T101" fmla="*/ 168 h 288"/>
                <a:gd name="T102" fmla="*/ 184 w 284"/>
                <a:gd name="T103" fmla="*/ 146 h 288"/>
                <a:gd name="T104" fmla="*/ 174 w 284"/>
                <a:gd name="T105" fmla="*/ 128 h 288"/>
                <a:gd name="T106" fmla="*/ 180 w 284"/>
                <a:gd name="T107" fmla="*/ 104 h 288"/>
                <a:gd name="T108" fmla="*/ 184 w 284"/>
                <a:gd name="T109" fmla="*/ 104 h 288"/>
                <a:gd name="T110" fmla="*/ 260 w 284"/>
                <a:gd name="T111" fmla="*/ 88 h 288"/>
                <a:gd name="T112" fmla="*/ 274 w 284"/>
                <a:gd name="T113" fmla="*/ 82 h 288"/>
                <a:gd name="T114" fmla="*/ 280 w 284"/>
                <a:gd name="T115" fmla="*/ 76 h 288"/>
                <a:gd name="T116" fmla="*/ 284 w 284"/>
                <a:gd name="T117" fmla="*/ 5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4" h="288">
                  <a:moveTo>
                    <a:pt x="284" y="58"/>
                  </a:moveTo>
                  <a:lnTo>
                    <a:pt x="278" y="44"/>
                  </a:lnTo>
                  <a:lnTo>
                    <a:pt x="268" y="32"/>
                  </a:lnTo>
                  <a:lnTo>
                    <a:pt x="260" y="30"/>
                  </a:lnTo>
                  <a:lnTo>
                    <a:pt x="258" y="30"/>
                  </a:lnTo>
                  <a:lnTo>
                    <a:pt x="258" y="28"/>
                  </a:lnTo>
                  <a:lnTo>
                    <a:pt x="250" y="24"/>
                  </a:lnTo>
                  <a:lnTo>
                    <a:pt x="248" y="24"/>
                  </a:lnTo>
                  <a:lnTo>
                    <a:pt x="244" y="26"/>
                  </a:lnTo>
                  <a:lnTo>
                    <a:pt x="234" y="28"/>
                  </a:lnTo>
                  <a:lnTo>
                    <a:pt x="232" y="26"/>
                  </a:lnTo>
                  <a:lnTo>
                    <a:pt x="222" y="22"/>
                  </a:lnTo>
                  <a:lnTo>
                    <a:pt x="220" y="22"/>
                  </a:lnTo>
                  <a:lnTo>
                    <a:pt x="220" y="20"/>
                  </a:lnTo>
                  <a:lnTo>
                    <a:pt x="212" y="12"/>
                  </a:lnTo>
                  <a:lnTo>
                    <a:pt x="204" y="4"/>
                  </a:lnTo>
                  <a:lnTo>
                    <a:pt x="196" y="0"/>
                  </a:lnTo>
                  <a:lnTo>
                    <a:pt x="188" y="8"/>
                  </a:lnTo>
                  <a:lnTo>
                    <a:pt x="176" y="16"/>
                  </a:lnTo>
                  <a:lnTo>
                    <a:pt x="172" y="40"/>
                  </a:lnTo>
                  <a:lnTo>
                    <a:pt x="162" y="58"/>
                  </a:lnTo>
                  <a:lnTo>
                    <a:pt x="162" y="60"/>
                  </a:lnTo>
                  <a:lnTo>
                    <a:pt x="154" y="68"/>
                  </a:lnTo>
                  <a:lnTo>
                    <a:pt x="144" y="86"/>
                  </a:lnTo>
                  <a:lnTo>
                    <a:pt x="144" y="88"/>
                  </a:lnTo>
                  <a:lnTo>
                    <a:pt x="124" y="104"/>
                  </a:lnTo>
                  <a:lnTo>
                    <a:pt x="116" y="118"/>
                  </a:lnTo>
                  <a:lnTo>
                    <a:pt x="114" y="120"/>
                  </a:lnTo>
                  <a:lnTo>
                    <a:pt x="110" y="124"/>
                  </a:lnTo>
                  <a:lnTo>
                    <a:pt x="96" y="132"/>
                  </a:lnTo>
                  <a:lnTo>
                    <a:pt x="88" y="144"/>
                  </a:lnTo>
                  <a:lnTo>
                    <a:pt x="74" y="164"/>
                  </a:lnTo>
                  <a:lnTo>
                    <a:pt x="72" y="164"/>
                  </a:lnTo>
                  <a:lnTo>
                    <a:pt x="8" y="160"/>
                  </a:lnTo>
                  <a:lnTo>
                    <a:pt x="0" y="168"/>
                  </a:lnTo>
                  <a:lnTo>
                    <a:pt x="0" y="180"/>
                  </a:lnTo>
                  <a:lnTo>
                    <a:pt x="6" y="208"/>
                  </a:lnTo>
                  <a:lnTo>
                    <a:pt x="20" y="226"/>
                  </a:lnTo>
                  <a:lnTo>
                    <a:pt x="32" y="232"/>
                  </a:lnTo>
                  <a:lnTo>
                    <a:pt x="32" y="234"/>
                  </a:lnTo>
                  <a:lnTo>
                    <a:pt x="40" y="244"/>
                  </a:lnTo>
                  <a:lnTo>
                    <a:pt x="42" y="252"/>
                  </a:lnTo>
                  <a:lnTo>
                    <a:pt x="42" y="262"/>
                  </a:lnTo>
                  <a:lnTo>
                    <a:pt x="38" y="266"/>
                  </a:lnTo>
                  <a:lnTo>
                    <a:pt x="40" y="268"/>
                  </a:lnTo>
                  <a:lnTo>
                    <a:pt x="44" y="268"/>
                  </a:lnTo>
                  <a:lnTo>
                    <a:pt x="48" y="258"/>
                  </a:lnTo>
                  <a:lnTo>
                    <a:pt x="50" y="258"/>
                  </a:lnTo>
                  <a:lnTo>
                    <a:pt x="62" y="262"/>
                  </a:lnTo>
                  <a:lnTo>
                    <a:pt x="64" y="266"/>
                  </a:lnTo>
                  <a:lnTo>
                    <a:pt x="70" y="266"/>
                  </a:lnTo>
                  <a:lnTo>
                    <a:pt x="68" y="260"/>
                  </a:lnTo>
                  <a:lnTo>
                    <a:pt x="76" y="246"/>
                  </a:lnTo>
                  <a:lnTo>
                    <a:pt x="78" y="244"/>
                  </a:lnTo>
                  <a:lnTo>
                    <a:pt x="80" y="242"/>
                  </a:lnTo>
                  <a:lnTo>
                    <a:pt x="88" y="242"/>
                  </a:lnTo>
                  <a:lnTo>
                    <a:pt x="102" y="242"/>
                  </a:lnTo>
                  <a:lnTo>
                    <a:pt x="110" y="232"/>
                  </a:lnTo>
                  <a:lnTo>
                    <a:pt x="110" y="222"/>
                  </a:lnTo>
                  <a:lnTo>
                    <a:pt x="112" y="212"/>
                  </a:lnTo>
                  <a:lnTo>
                    <a:pt x="114" y="210"/>
                  </a:lnTo>
                  <a:lnTo>
                    <a:pt x="120" y="206"/>
                  </a:lnTo>
                  <a:lnTo>
                    <a:pt x="122" y="206"/>
                  </a:lnTo>
                  <a:lnTo>
                    <a:pt x="134" y="208"/>
                  </a:lnTo>
                  <a:lnTo>
                    <a:pt x="134" y="210"/>
                  </a:lnTo>
                  <a:lnTo>
                    <a:pt x="136" y="220"/>
                  </a:lnTo>
                  <a:lnTo>
                    <a:pt x="136" y="224"/>
                  </a:lnTo>
                  <a:lnTo>
                    <a:pt x="138" y="232"/>
                  </a:lnTo>
                  <a:lnTo>
                    <a:pt x="140" y="232"/>
                  </a:lnTo>
                  <a:lnTo>
                    <a:pt x="144" y="226"/>
                  </a:lnTo>
                  <a:lnTo>
                    <a:pt x="152" y="216"/>
                  </a:lnTo>
                  <a:lnTo>
                    <a:pt x="160" y="212"/>
                  </a:lnTo>
                  <a:lnTo>
                    <a:pt x="162" y="212"/>
                  </a:lnTo>
                  <a:lnTo>
                    <a:pt x="162" y="210"/>
                  </a:lnTo>
                  <a:lnTo>
                    <a:pt x="172" y="214"/>
                  </a:lnTo>
                  <a:lnTo>
                    <a:pt x="174" y="214"/>
                  </a:lnTo>
                  <a:lnTo>
                    <a:pt x="176" y="214"/>
                  </a:lnTo>
                  <a:lnTo>
                    <a:pt x="180" y="226"/>
                  </a:lnTo>
                  <a:lnTo>
                    <a:pt x="180" y="236"/>
                  </a:lnTo>
                  <a:lnTo>
                    <a:pt x="188" y="252"/>
                  </a:lnTo>
                  <a:lnTo>
                    <a:pt x="188" y="254"/>
                  </a:lnTo>
                  <a:lnTo>
                    <a:pt x="188" y="264"/>
                  </a:lnTo>
                  <a:lnTo>
                    <a:pt x="192" y="270"/>
                  </a:lnTo>
                  <a:lnTo>
                    <a:pt x="194" y="270"/>
                  </a:lnTo>
                  <a:lnTo>
                    <a:pt x="196" y="266"/>
                  </a:lnTo>
                  <a:lnTo>
                    <a:pt x="198" y="264"/>
                  </a:lnTo>
                  <a:lnTo>
                    <a:pt x="208" y="270"/>
                  </a:lnTo>
                  <a:lnTo>
                    <a:pt x="208" y="272"/>
                  </a:lnTo>
                  <a:lnTo>
                    <a:pt x="212" y="286"/>
                  </a:lnTo>
                  <a:lnTo>
                    <a:pt x="216" y="288"/>
                  </a:lnTo>
                  <a:lnTo>
                    <a:pt x="216" y="286"/>
                  </a:lnTo>
                  <a:lnTo>
                    <a:pt x="220" y="276"/>
                  </a:lnTo>
                  <a:lnTo>
                    <a:pt x="222" y="274"/>
                  </a:lnTo>
                  <a:lnTo>
                    <a:pt x="224" y="274"/>
                  </a:lnTo>
                  <a:lnTo>
                    <a:pt x="228" y="270"/>
                  </a:lnTo>
                  <a:lnTo>
                    <a:pt x="230" y="270"/>
                  </a:lnTo>
                  <a:lnTo>
                    <a:pt x="236" y="270"/>
                  </a:lnTo>
                  <a:lnTo>
                    <a:pt x="236" y="266"/>
                  </a:lnTo>
                  <a:lnTo>
                    <a:pt x="236" y="264"/>
                  </a:lnTo>
                  <a:lnTo>
                    <a:pt x="232" y="226"/>
                  </a:lnTo>
                  <a:lnTo>
                    <a:pt x="216" y="202"/>
                  </a:lnTo>
                  <a:lnTo>
                    <a:pt x="188" y="168"/>
                  </a:lnTo>
                  <a:lnTo>
                    <a:pt x="186" y="168"/>
                  </a:lnTo>
                  <a:lnTo>
                    <a:pt x="184" y="146"/>
                  </a:lnTo>
                  <a:lnTo>
                    <a:pt x="176" y="128"/>
                  </a:lnTo>
                  <a:lnTo>
                    <a:pt x="174" y="128"/>
                  </a:lnTo>
                  <a:lnTo>
                    <a:pt x="176" y="126"/>
                  </a:lnTo>
                  <a:lnTo>
                    <a:pt x="180" y="104"/>
                  </a:lnTo>
                  <a:lnTo>
                    <a:pt x="182" y="104"/>
                  </a:lnTo>
                  <a:lnTo>
                    <a:pt x="184" y="104"/>
                  </a:lnTo>
                  <a:lnTo>
                    <a:pt x="234" y="102"/>
                  </a:lnTo>
                  <a:lnTo>
                    <a:pt x="260" y="88"/>
                  </a:lnTo>
                  <a:lnTo>
                    <a:pt x="262" y="86"/>
                  </a:lnTo>
                  <a:lnTo>
                    <a:pt x="274" y="82"/>
                  </a:lnTo>
                  <a:lnTo>
                    <a:pt x="278" y="78"/>
                  </a:lnTo>
                  <a:lnTo>
                    <a:pt x="280" y="76"/>
                  </a:lnTo>
                  <a:lnTo>
                    <a:pt x="282" y="68"/>
                  </a:lnTo>
                  <a:lnTo>
                    <a:pt x="284" y="58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2" name="Freeform 20"/>
            <p:cNvSpPr>
              <a:spLocks/>
            </p:cNvSpPr>
            <p:nvPr/>
          </p:nvSpPr>
          <p:spPr bwMode="auto">
            <a:xfrm>
              <a:off x="3276165" y="1980021"/>
              <a:ext cx="580042" cy="1034767"/>
            </a:xfrm>
            <a:custGeom>
              <a:avLst/>
              <a:gdLst>
                <a:gd name="T0" fmla="*/ 96 w 324"/>
                <a:gd name="T1" fmla="*/ 180 h 578"/>
                <a:gd name="T2" fmla="*/ 124 w 324"/>
                <a:gd name="T3" fmla="*/ 202 h 578"/>
                <a:gd name="T4" fmla="*/ 176 w 324"/>
                <a:gd name="T5" fmla="*/ 228 h 578"/>
                <a:gd name="T6" fmla="*/ 188 w 324"/>
                <a:gd name="T7" fmla="*/ 244 h 578"/>
                <a:gd name="T8" fmla="*/ 178 w 324"/>
                <a:gd name="T9" fmla="*/ 264 h 578"/>
                <a:gd name="T10" fmla="*/ 178 w 324"/>
                <a:gd name="T11" fmla="*/ 286 h 578"/>
                <a:gd name="T12" fmla="*/ 168 w 324"/>
                <a:gd name="T13" fmla="*/ 316 h 578"/>
                <a:gd name="T14" fmla="*/ 140 w 324"/>
                <a:gd name="T15" fmla="*/ 312 h 578"/>
                <a:gd name="T16" fmla="*/ 112 w 324"/>
                <a:gd name="T17" fmla="*/ 332 h 578"/>
                <a:gd name="T18" fmla="*/ 124 w 324"/>
                <a:gd name="T19" fmla="*/ 350 h 578"/>
                <a:gd name="T20" fmla="*/ 88 w 324"/>
                <a:gd name="T21" fmla="*/ 348 h 578"/>
                <a:gd name="T22" fmla="*/ 44 w 324"/>
                <a:gd name="T23" fmla="*/ 366 h 578"/>
                <a:gd name="T24" fmla="*/ 48 w 324"/>
                <a:gd name="T25" fmla="*/ 406 h 578"/>
                <a:gd name="T26" fmla="*/ 52 w 324"/>
                <a:gd name="T27" fmla="*/ 422 h 578"/>
                <a:gd name="T28" fmla="*/ 54 w 324"/>
                <a:gd name="T29" fmla="*/ 444 h 578"/>
                <a:gd name="T30" fmla="*/ 6 w 324"/>
                <a:gd name="T31" fmla="*/ 454 h 578"/>
                <a:gd name="T32" fmla="*/ 6 w 324"/>
                <a:gd name="T33" fmla="*/ 486 h 578"/>
                <a:gd name="T34" fmla="*/ 12 w 324"/>
                <a:gd name="T35" fmla="*/ 508 h 578"/>
                <a:gd name="T36" fmla="*/ 66 w 324"/>
                <a:gd name="T37" fmla="*/ 504 h 578"/>
                <a:gd name="T38" fmla="*/ 86 w 324"/>
                <a:gd name="T39" fmla="*/ 520 h 578"/>
                <a:gd name="T40" fmla="*/ 100 w 324"/>
                <a:gd name="T41" fmla="*/ 532 h 578"/>
                <a:gd name="T42" fmla="*/ 104 w 324"/>
                <a:gd name="T43" fmla="*/ 530 h 578"/>
                <a:gd name="T44" fmla="*/ 136 w 324"/>
                <a:gd name="T45" fmla="*/ 546 h 578"/>
                <a:gd name="T46" fmla="*/ 168 w 324"/>
                <a:gd name="T47" fmla="*/ 544 h 578"/>
                <a:gd name="T48" fmla="*/ 208 w 324"/>
                <a:gd name="T49" fmla="*/ 556 h 578"/>
                <a:gd name="T50" fmla="*/ 226 w 324"/>
                <a:gd name="T51" fmla="*/ 574 h 578"/>
                <a:gd name="T52" fmla="*/ 248 w 324"/>
                <a:gd name="T53" fmla="*/ 560 h 578"/>
                <a:gd name="T54" fmla="*/ 246 w 324"/>
                <a:gd name="T55" fmla="*/ 516 h 578"/>
                <a:gd name="T56" fmla="*/ 268 w 324"/>
                <a:gd name="T57" fmla="*/ 512 h 578"/>
                <a:gd name="T58" fmla="*/ 242 w 324"/>
                <a:gd name="T59" fmla="*/ 484 h 578"/>
                <a:gd name="T60" fmla="*/ 236 w 324"/>
                <a:gd name="T61" fmla="*/ 472 h 578"/>
                <a:gd name="T62" fmla="*/ 260 w 324"/>
                <a:gd name="T63" fmla="*/ 466 h 578"/>
                <a:gd name="T64" fmla="*/ 304 w 324"/>
                <a:gd name="T65" fmla="*/ 466 h 578"/>
                <a:gd name="T66" fmla="*/ 320 w 324"/>
                <a:gd name="T67" fmla="*/ 438 h 578"/>
                <a:gd name="T68" fmla="*/ 296 w 324"/>
                <a:gd name="T69" fmla="*/ 420 h 578"/>
                <a:gd name="T70" fmla="*/ 290 w 324"/>
                <a:gd name="T71" fmla="*/ 374 h 578"/>
                <a:gd name="T72" fmla="*/ 274 w 324"/>
                <a:gd name="T73" fmla="*/ 366 h 578"/>
                <a:gd name="T74" fmla="*/ 288 w 324"/>
                <a:gd name="T75" fmla="*/ 262 h 578"/>
                <a:gd name="T76" fmla="*/ 276 w 324"/>
                <a:gd name="T77" fmla="*/ 190 h 578"/>
                <a:gd name="T78" fmla="*/ 280 w 324"/>
                <a:gd name="T79" fmla="*/ 160 h 578"/>
                <a:gd name="T80" fmla="*/ 294 w 324"/>
                <a:gd name="T81" fmla="*/ 130 h 578"/>
                <a:gd name="T82" fmla="*/ 278 w 324"/>
                <a:gd name="T83" fmla="*/ 110 h 578"/>
                <a:gd name="T84" fmla="*/ 276 w 324"/>
                <a:gd name="T85" fmla="*/ 86 h 578"/>
                <a:gd name="T86" fmla="*/ 292 w 324"/>
                <a:gd name="T87" fmla="*/ 36 h 578"/>
                <a:gd name="T88" fmla="*/ 302 w 324"/>
                <a:gd name="T89" fmla="*/ 20 h 578"/>
                <a:gd name="T90" fmla="*/ 306 w 324"/>
                <a:gd name="T91" fmla="*/ 0 h 578"/>
                <a:gd name="T92" fmla="*/ 290 w 324"/>
                <a:gd name="T93" fmla="*/ 18 h 578"/>
                <a:gd name="T94" fmla="*/ 260 w 324"/>
                <a:gd name="T95" fmla="*/ 28 h 578"/>
                <a:gd name="T96" fmla="*/ 210 w 324"/>
                <a:gd name="T97" fmla="*/ 56 h 578"/>
                <a:gd name="T98" fmla="*/ 196 w 324"/>
                <a:gd name="T99" fmla="*/ 70 h 578"/>
                <a:gd name="T100" fmla="*/ 186 w 324"/>
                <a:gd name="T101" fmla="*/ 118 h 578"/>
                <a:gd name="T102" fmla="*/ 182 w 324"/>
                <a:gd name="T103" fmla="*/ 132 h 578"/>
                <a:gd name="T104" fmla="*/ 172 w 324"/>
                <a:gd name="T105" fmla="*/ 146 h 578"/>
                <a:gd name="T106" fmla="*/ 108 w 324"/>
                <a:gd name="T107" fmla="*/ 132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4" h="578">
                  <a:moveTo>
                    <a:pt x="108" y="132"/>
                  </a:moveTo>
                  <a:lnTo>
                    <a:pt x="104" y="130"/>
                  </a:lnTo>
                  <a:lnTo>
                    <a:pt x="96" y="180"/>
                  </a:lnTo>
                  <a:lnTo>
                    <a:pt x="108" y="196"/>
                  </a:lnTo>
                  <a:lnTo>
                    <a:pt x="122" y="200"/>
                  </a:lnTo>
                  <a:lnTo>
                    <a:pt x="124" y="202"/>
                  </a:lnTo>
                  <a:lnTo>
                    <a:pt x="140" y="216"/>
                  </a:lnTo>
                  <a:lnTo>
                    <a:pt x="164" y="220"/>
                  </a:lnTo>
                  <a:lnTo>
                    <a:pt x="176" y="228"/>
                  </a:lnTo>
                  <a:lnTo>
                    <a:pt x="176" y="230"/>
                  </a:lnTo>
                  <a:lnTo>
                    <a:pt x="186" y="244"/>
                  </a:lnTo>
                  <a:lnTo>
                    <a:pt x="188" y="244"/>
                  </a:lnTo>
                  <a:lnTo>
                    <a:pt x="186" y="246"/>
                  </a:lnTo>
                  <a:lnTo>
                    <a:pt x="178" y="260"/>
                  </a:lnTo>
                  <a:lnTo>
                    <a:pt x="178" y="264"/>
                  </a:lnTo>
                  <a:lnTo>
                    <a:pt x="176" y="272"/>
                  </a:lnTo>
                  <a:lnTo>
                    <a:pt x="178" y="272"/>
                  </a:lnTo>
                  <a:lnTo>
                    <a:pt x="178" y="286"/>
                  </a:lnTo>
                  <a:lnTo>
                    <a:pt x="176" y="288"/>
                  </a:lnTo>
                  <a:lnTo>
                    <a:pt x="170" y="312"/>
                  </a:lnTo>
                  <a:lnTo>
                    <a:pt x="168" y="316"/>
                  </a:lnTo>
                  <a:lnTo>
                    <a:pt x="164" y="314"/>
                  </a:lnTo>
                  <a:lnTo>
                    <a:pt x="154" y="312"/>
                  </a:lnTo>
                  <a:lnTo>
                    <a:pt x="140" y="312"/>
                  </a:lnTo>
                  <a:lnTo>
                    <a:pt x="128" y="316"/>
                  </a:lnTo>
                  <a:lnTo>
                    <a:pt x="116" y="328"/>
                  </a:lnTo>
                  <a:lnTo>
                    <a:pt x="112" y="332"/>
                  </a:lnTo>
                  <a:lnTo>
                    <a:pt x="130" y="340"/>
                  </a:lnTo>
                  <a:lnTo>
                    <a:pt x="128" y="344"/>
                  </a:lnTo>
                  <a:lnTo>
                    <a:pt x="124" y="350"/>
                  </a:lnTo>
                  <a:lnTo>
                    <a:pt x="116" y="354"/>
                  </a:lnTo>
                  <a:lnTo>
                    <a:pt x="106" y="354"/>
                  </a:lnTo>
                  <a:lnTo>
                    <a:pt x="88" y="348"/>
                  </a:lnTo>
                  <a:lnTo>
                    <a:pt x="70" y="338"/>
                  </a:lnTo>
                  <a:lnTo>
                    <a:pt x="64" y="338"/>
                  </a:lnTo>
                  <a:lnTo>
                    <a:pt x="44" y="366"/>
                  </a:lnTo>
                  <a:lnTo>
                    <a:pt x="40" y="376"/>
                  </a:lnTo>
                  <a:lnTo>
                    <a:pt x="40" y="392"/>
                  </a:lnTo>
                  <a:lnTo>
                    <a:pt x="48" y="406"/>
                  </a:lnTo>
                  <a:lnTo>
                    <a:pt x="48" y="408"/>
                  </a:lnTo>
                  <a:lnTo>
                    <a:pt x="52" y="420"/>
                  </a:lnTo>
                  <a:lnTo>
                    <a:pt x="52" y="422"/>
                  </a:lnTo>
                  <a:lnTo>
                    <a:pt x="52" y="440"/>
                  </a:lnTo>
                  <a:lnTo>
                    <a:pt x="52" y="442"/>
                  </a:lnTo>
                  <a:lnTo>
                    <a:pt x="54" y="444"/>
                  </a:lnTo>
                  <a:lnTo>
                    <a:pt x="40" y="446"/>
                  </a:lnTo>
                  <a:lnTo>
                    <a:pt x="16" y="446"/>
                  </a:lnTo>
                  <a:lnTo>
                    <a:pt x="6" y="454"/>
                  </a:lnTo>
                  <a:lnTo>
                    <a:pt x="0" y="462"/>
                  </a:lnTo>
                  <a:lnTo>
                    <a:pt x="2" y="462"/>
                  </a:lnTo>
                  <a:lnTo>
                    <a:pt x="6" y="486"/>
                  </a:lnTo>
                  <a:lnTo>
                    <a:pt x="8" y="486"/>
                  </a:lnTo>
                  <a:lnTo>
                    <a:pt x="8" y="496"/>
                  </a:lnTo>
                  <a:lnTo>
                    <a:pt x="12" y="508"/>
                  </a:lnTo>
                  <a:lnTo>
                    <a:pt x="30" y="518"/>
                  </a:lnTo>
                  <a:lnTo>
                    <a:pt x="54" y="512"/>
                  </a:lnTo>
                  <a:lnTo>
                    <a:pt x="66" y="504"/>
                  </a:lnTo>
                  <a:lnTo>
                    <a:pt x="68" y="504"/>
                  </a:lnTo>
                  <a:lnTo>
                    <a:pt x="80" y="504"/>
                  </a:lnTo>
                  <a:lnTo>
                    <a:pt x="86" y="520"/>
                  </a:lnTo>
                  <a:lnTo>
                    <a:pt x="92" y="526"/>
                  </a:lnTo>
                  <a:lnTo>
                    <a:pt x="94" y="532"/>
                  </a:lnTo>
                  <a:lnTo>
                    <a:pt x="100" y="532"/>
                  </a:lnTo>
                  <a:lnTo>
                    <a:pt x="102" y="532"/>
                  </a:lnTo>
                  <a:lnTo>
                    <a:pt x="104" y="532"/>
                  </a:lnTo>
                  <a:lnTo>
                    <a:pt x="104" y="530"/>
                  </a:lnTo>
                  <a:lnTo>
                    <a:pt x="116" y="520"/>
                  </a:lnTo>
                  <a:lnTo>
                    <a:pt x="126" y="540"/>
                  </a:lnTo>
                  <a:lnTo>
                    <a:pt x="136" y="546"/>
                  </a:lnTo>
                  <a:lnTo>
                    <a:pt x="152" y="546"/>
                  </a:lnTo>
                  <a:lnTo>
                    <a:pt x="164" y="544"/>
                  </a:lnTo>
                  <a:lnTo>
                    <a:pt x="168" y="544"/>
                  </a:lnTo>
                  <a:lnTo>
                    <a:pt x="196" y="548"/>
                  </a:lnTo>
                  <a:lnTo>
                    <a:pt x="196" y="550"/>
                  </a:lnTo>
                  <a:lnTo>
                    <a:pt x="208" y="556"/>
                  </a:lnTo>
                  <a:lnTo>
                    <a:pt x="208" y="558"/>
                  </a:lnTo>
                  <a:lnTo>
                    <a:pt x="220" y="566"/>
                  </a:lnTo>
                  <a:lnTo>
                    <a:pt x="226" y="574"/>
                  </a:lnTo>
                  <a:lnTo>
                    <a:pt x="234" y="578"/>
                  </a:lnTo>
                  <a:lnTo>
                    <a:pt x="248" y="576"/>
                  </a:lnTo>
                  <a:lnTo>
                    <a:pt x="248" y="560"/>
                  </a:lnTo>
                  <a:lnTo>
                    <a:pt x="240" y="548"/>
                  </a:lnTo>
                  <a:lnTo>
                    <a:pt x="236" y="526"/>
                  </a:lnTo>
                  <a:lnTo>
                    <a:pt x="246" y="516"/>
                  </a:lnTo>
                  <a:lnTo>
                    <a:pt x="248" y="514"/>
                  </a:lnTo>
                  <a:lnTo>
                    <a:pt x="258" y="512"/>
                  </a:lnTo>
                  <a:lnTo>
                    <a:pt x="268" y="512"/>
                  </a:lnTo>
                  <a:lnTo>
                    <a:pt x="272" y="508"/>
                  </a:lnTo>
                  <a:lnTo>
                    <a:pt x="264" y="500"/>
                  </a:lnTo>
                  <a:lnTo>
                    <a:pt x="242" y="484"/>
                  </a:lnTo>
                  <a:lnTo>
                    <a:pt x="236" y="476"/>
                  </a:lnTo>
                  <a:lnTo>
                    <a:pt x="234" y="474"/>
                  </a:lnTo>
                  <a:lnTo>
                    <a:pt x="236" y="472"/>
                  </a:lnTo>
                  <a:lnTo>
                    <a:pt x="242" y="460"/>
                  </a:lnTo>
                  <a:lnTo>
                    <a:pt x="244" y="462"/>
                  </a:lnTo>
                  <a:lnTo>
                    <a:pt x="260" y="466"/>
                  </a:lnTo>
                  <a:lnTo>
                    <a:pt x="302" y="464"/>
                  </a:lnTo>
                  <a:lnTo>
                    <a:pt x="302" y="466"/>
                  </a:lnTo>
                  <a:lnTo>
                    <a:pt x="304" y="466"/>
                  </a:lnTo>
                  <a:lnTo>
                    <a:pt x="316" y="470"/>
                  </a:lnTo>
                  <a:lnTo>
                    <a:pt x="324" y="462"/>
                  </a:lnTo>
                  <a:lnTo>
                    <a:pt x="320" y="438"/>
                  </a:lnTo>
                  <a:lnTo>
                    <a:pt x="304" y="428"/>
                  </a:lnTo>
                  <a:lnTo>
                    <a:pt x="300" y="424"/>
                  </a:lnTo>
                  <a:lnTo>
                    <a:pt x="296" y="420"/>
                  </a:lnTo>
                  <a:lnTo>
                    <a:pt x="292" y="410"/>
                  </a:lnTo>
                  <a:lnTo>
                    <a:pt x="290" y="394"/>
                  </a:lnTo>
                  <a:lnTo>
                    <a:pt x="290" y="374"/>
                  </a:lnTo>
                  <a:lnTo>
                    <a:pt x="276" y="368"/>
                  </a:lnTo>
                  <a:lnTo>
                    <a:pt x="274" y="368"/>
                  </a:lnTo>
                  <a:lnTo>
                    <a:pt x="274" y="366"/>
                  </a:lnTo>
                  <a:lnTo>
                    <a:pt x="274" y="364"/>
                  </a:lnTo>
                  <a:lnTo>
                    <a:pt x="272" y="344"/>
                  </a:lnTo>
                  <a:lnTo>
                    <a:pt x="288" y="262"/>
                  </a:lnTo>
                  <a:lnTo>
                    <a:pt x="280" y="232"/>
                  </a:lnTo>
                  <a:lnTo>
                    <a:pt x="278" y="214"/>
                  </a:lnTo>
                  <a:lnTo>
                    <a:pt x="276" y="190"/>
                  </a:lnTo>
                  <a:lnTo>
                    <a:pt x="278" y="164"/>
                  </a:lnTo>
                  <a:lnTo>
                    <a:pt x="278" y="162"/>
                  </a:lnTo>
                  <a:lnTo>
                    <a:pt x="280" y="160"/>
                  </a:lnTo>
                  <a:lnTo>
                    <a:pt x="296" y="148"/>
                  </a:lnTo>
                  <a:lnTo>
                    <a:pt x="296" y="136"/>
                  </a:lnTo>
                  <a:lnTo>
                    <a:pt x="294" y="130"/>
                  </a:lnTo>
                  <a:lnTo>
                    <a:pt x="290" y="122"/>
                  </a:lnTo>
                  <a:lnTo>
                    <a:pt x="280" y="110"/>
                  </a:lnTo>
                  <a:lnTo>
                    <a:pt x="278" y="110"/>
                  </a:lnTo>
                  <a:lnTo>
                    <a:pt x="278" y="108"/>
                  </a:lnTo>
                  <a:lnTo>
                    <a:pt x="276" y="88"/>
                  </a:lnTo>
                  <a:lnTo>
                    <a:pt x="276" y="86"/>
                  </a:lnTo>
                  <a:lnTo>
                    <a:pt x="298" y="60"/>
                  </a:lnTo>
                  <a:lnTo>
                    <a:pt x="298" y="48"/>
                  </a:lnTo>
                  <a:lnTo>
                    <a:pt x="292" y="36"/>
                  </a:lnTo>
                  <a:lnTo>
                    <a:pt x="290" y="34"/>
                  </a:lnTo>
                  <a:lnTo>
                    <a:pt x="300" y="20"/>
                  </a:lnTo>
                  <a:lnTo>
                    <a:pt x="302" y="20"/>
                  </a:lnTo>
                  <a:lnTo>
                    <a:pt x="312" y="12"/>
                  </a:lnTo>
                  <a:lnTo>
                    <a:pt x="312" y="0"/>
                  </a:lnTo>
                  <a:lnTo>
                    <a:pt x="306" y="0"/>
                  </a:lnTo>
                  <a:lnTo>
                    <a:pt x="296" y="0"/>
                  </a:lnTo>
                  <a:lnTo>
                    <a:pt x="292" y="18"/>
                  </a:lnTo>
                  <a:lnTo>
                    <a:pt x="290" y="18"/>
                  </a:lnTo>
                  <a:lnTo>
                    <a:pt x="268" y="10"/>
                  </a:lnTo>
                  <a:lnTo>
                    <a:pt x="256" y="8"/>
                  </a:lnTo>
                  <a:lnTo>
                    <a:pt x="260" y="28"/>
                  </a:lnTo>
                  <a:lnTo>
                    <a:pt x="244" y="32"/>
                  </a:lnTo>
                  <a:lnTo>
                    <a:pt x="218" y="46"/>
                  </a:lnTo>
                  <a:lnTo>
                    <a:pt x="210" y="56"/>
                  </a:lnTo>
                  <a:lnTo>
                    <a:pt x="210" y="58"/>
                  </a:lnTo>
                  <a:lnTo>
                    <a:pt x="208" y="58"/>
                  </a:lnTo>
                  <a:lnTo>
                    <a:pt x="196" y="70"/>
                  </a:lnTo>
                  <a:lnTo>
                    <a:pt x="192" y="88"/>
                  </a:lnTo>
                  <a:lnTo>
                    <a:pt x="192" y="90"/>
                  </a:lnTo>
                  <a:lnTo>
                    <a:pt x="186" y="118"/>
                  </a:lnTo>
                  <a:lnTo>
                    <a:pt x="184" y="130"/>
                  </a:lnTo>
                  <a:lnTo>
                    <a:pt x="184" y="132"/>
                  </a:lnTo>
                  <a:lnTo>
                    <a:pt x="182" y="132"/>
                  </a:lnTo>
                  <a:lnTo>
                    <a:pt x="174" y="144"/>
                  </a:lnTo>
                  <a:lnTo>
                    <a:pt x="172" y="144"/>
                  </a:lnTo>
                  <a:lnTo>
                    <a:pt x="172" y="146"/>
                  </a:lnTo>
                  <a:lnTo>
                    <a:pt x="152" y="148"/>
                  </a:lnTo>
                  <a:lnTo>
                    <a:pt x="122" y="138"/>
                  </a:lnTo>
                  <a:lnTo>
                    <a:pt x="108" y="132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3" name="Freeform 21"/>
            <p:cNvSpPr>
              <a:spLocks/>
            </p:cNvSpPr>
            <p:nvPr/>
          </p:nvSpPr>
          <p:spPr bwMode="auto">
            <a:xfrm>
              <a:off x="3777436" y="1786673"/>
              <a:ext cx="386695" cy="848580"/>
            </a:xfrm>
            <a:custGeom>
              <a:avLst/>
              <a:gdLst>
                <a:gd name="T0" fmla="*/ 204 w 216"/>
                <a:gd name="T1" fmla="*/ 20 h 474"/>
                <a:gd name="T2" fmla="*/ 194 w 216"/>
                <a:gd name="T3" fmla="*/ 0 h 474"/>
                <a:gd name="T4" fmla="*/ 176 w 216"/>
                <a:gd name="T5" fmla="*/ 24 h 474"/>
                <a:gd name="T6" fmla="*/ 156 w 216"/>
                <a:gd name="T7" fmla="*/ 30 h 474"/>
                <a:gd name="T8" fmla="*/ 136 w 216"/>
                <a:gd name="T9" fmla="*/ 28 h 474"/>
                <a:gd name="T10" fmla="*/ 122 w 216"/>
                <a:gd name="T11" fmla="*/ 40 h 474"/>
                <a:gd name="T12" fmla="*/ 112 w 216"/>
                <a:gd name="T13" fmla="*/ 48 h 474"/>
                <a:gd name="T14" fmla="*/ 94 w 216"/>
                <a:gd name="T15" fmla="*/ 46 h 474"/>
                <a:gd name="T16" fmla="*/ 92 w 216"/>
                <a:gd name="T17" fmla="*/ 64 h 474"/>
                <a:gd name="T18" fmla="*/ 82 w 216"/>
                <a:gd name="T19" fmla="*/ 76 h 474"/>
                <a:gd name="T20" fmla="*/ 66 w 216"/>
                <a:gd name="T21" fmla="*/ 92 h 474"/>
                <a:gd name="T22" fmla="*/ 40 w 216"/>
                <a:gd name="T23" fmla="*/ 106 h 474"/>
                <a:gd name="T24" fmla="*/ 42 w 216"/>
                <a:gd name="T25" fmla="*/ 124 h 474"/>
                <a:gd name="T26" fmla="*/ 28 w 216"/>
                <a:gd name="T27" fmla="*/ 136 h 474"/>
                <a:gd name="T28" fmla="*/ 26 w 216"/>
                <a:gd name="T29" fmla="*/ 154 h 474"/>
                <a:gd name="T30" fmla="*/ 26 w 216"/>
                <a:gd name="T31" fmla="*/ 170 h 474"/>
                <a:gd name="T32" fmla="*/ 16 w 216"/>
                <a:gd name="T33" fmla="*/ 184 h 474"/>
                <a:gd name="T34" fmla="*/ 6 w 216"/>
                <a:gd name="T35" fmla="*/ 214 h 474"/>
                <a:gd name="T36" fmla="*/ 22 w 216"/>
                <a:gd name="T37" fmla="*/ 236 h 474"/>
                <a:gd name="T38" fmla="*/ 24 w 216"/>
                <a:gd name="T39" fmla="*/ 262 h 474"/>
                <a:gd name="T40" fmla="*/ 6 w 216"/>
                <a:gd name="T41" fmla="*/ 276 h 474"/>
                <a:gd name="T42" fmla="*/ 6 w 216"/>
                <a:gd name="T43" fmla="*/ 324 h 474"/>
                <a:gd name="T44" fmla="*/ 18 w 216"/>
                <a:gd name="T45" fmla="*/ 368 h 474"/>
                <a:gd name="T46" fmla="*/ 18 w 216"/>
                <a:gd name="T47" fmla="*/ 372 h 474"/>
                <a:gd name="T48" fmla="*/ 2 w 216"/>
                <a:gd name="T49" fmla="*/ 468 h 474"/>
                <a:gd name="T50" fmla="*/ 32 w 216"/>
                <a:gd name="T51" fmla="*/ 456 h 474"/>
                <a:gd name="T52" fmla="*/ 96 w 216"/>
                <a:gd name="T53" fmla="*/ 432 h 474"/>
                <a:gd name="T54" fmla="*/ 114 w 216"/>
                <a:gd name="T55" fmla="*/ 416 h 474"/>
                <a:gd name="T56" fmla="*/ 150 w 216"/>
                <a:gd name="T57" fmla="*/ 420 h 474"/>
                <a:gd name="T58" fmla="*/ 180 w 216"/>
                <a:gd name="T59" fmla="*/ 408 h 474"/>
                <a:gd name="T60" fmla="*/ 182 w 216"/>
                <a:gd name="T61" fmla="*/ 392 h 474"/>
                <a:gd name="T62" fmla="*/ 190 w 216"/>
                <a:gd name="T63" fmla="*/ 372 h 474"/>
                <a:gd name="T64" fmla="*/ 190 w 216"/>
                <a:gd name="T65" fmla="*/ 368 h 474"/>
                <a:gd name="T66" fmla="*/ 192 w 216"/>
                <a:gd name="T67" fmla="*/ 360 h 474"/>
                <a:gd name="T68" fmla="*/ 190 w 216"/>
                <a:gd name="T69" fmla="*/ 352 h 474"/>
                <a:gd name="T70" fmla="*/ 198 w 216"/>
                <a:gd name="T71" fmla="*/ 336 h 474"/>
                <a:gd name="T72" fmla="*/ 184 w 216"/>
                <a:gd name="T73" fmla="*/ 310 h 474"/>
                <a:gd name="T74" fmla="*/ 180 w 216"/>
                <a:gd name="T75" fmla="*/ 302 h 474"/>
                <a:gd name="T76" fmla="*/ 182 w 216"/>
                <a:gd name="T77" fmla="*/ 294 h 474"/>
                <a:gd name="T78" fmla="*/ 190 w 216"/>
                <a:gd name="T79" fmla="*/ 280 h 474"/>
                <a:gd name="T80" fmla="*/ 202 w 216"/>
                <a:gd name="T81" fmla="*/ 248 h 474"/>
                <a:gd name="T82" fmla="*/ 216 w 216"/>
                <a:gd name="T83" fmla="*/ 216 h 474"/>
                <a:gd name="T84" fmla="*/ 184 w 216"/>
                <a:gd name="T85" fmla="*/ 184 h 474"/>
                <a:gd name="T86" fmla="*/ 176 w 216"/>
                <a:gd name="T87" fmla="*/ 170 h 474"/>
                <a:gd name="T88" fmla="*/ 180 w 216"/>
                <a:gd name="T89" fmla="*/ 146 h 474"/>
                <a:gd name="T90" fmla="*/ 184 w 216"/>
                <a:gd name="T91" fmla="*/ 122 h 474"/>
                <a:gd name="T92" fmla="*/ 190 w 216"/>
                <a:gd name="T93" fmla="*/ 114 h 474"/>
                <a:gd name="T94" fmla="*/ 208 w 216"/>
                <a:gd name="T95" fmla="*/ 112 h 474"/>
                <a:gd name="T96" fmla="*/ 216 w 216"/>
                <a:gd name="T97" fmla="*/ 76 h 474"/>
                <a:gd name="T98" fmla="*/ 200 w 216"/>
                <a:gd name="T99" fmla="*/ 64 h 474"/>
                <a:gd name="T100" fmla="*/ 182 w 216"/>
                <a:gd name="T101" fmla="*/ 54 h 474"/>
                <a:gd name="T102" fmla="*/ 180 w 216"/>
                <a:gd name="T103" fmla="*/ 32 h 474"/>
                <a:gd name="T104" fmla="*/ 202 w 216"/>
                <a:gd name="T105" fmla="*/ 2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6" h="474">
                  <a:moveTo>
                    <a:pt x="202" y="24"/>
                  </a:moveTo>
                  <a:lnTo>
                    <a:pt x="204" y="20"/>
                  </a:lnTo>
                  <a:lnTo>
                    <a:pt x="200" y="8"/>
                  </a:lnTo>
                  <a:lnTo>
                    <a:pt x="194" y="0"/>
                  </a:lnTo>
                  <a:lnTo>
                    <a:pt x="188" y="12"/>
                  </a:lnTo>
                  <a:lnTo>
                    <a:pt x="176" y="24"/>
                  </a:lnTo>
                  <a:lnTo>
                    <a:pt x="174" y="24"/>
                  </a:lnTo>
                  <a:lnTo>
                    <a:pt x="156" y="30"/>
                  </a:lnTo>
                  <a:lnTo>
                    <a:pt x="154" y="30"/>
                  </a:lnTo>
                  <a:lnTo>
                    <a:pt x="136" y="28"/>
                  </a:lnTo>
                  <a:lnTo>
                    <a:pt x="124" y="30"/>
                  </a:lnTo>
                  <a:lnTo>
                    <a:pt x="122" y="40"/>
                  </a:lnTo>
                  <a:lnTo>
                    <a:pt x="112" y="46"/>
                  </a:lnTo>
                  <a:lnTo>
                    <a:pt x="112" y="48"/>
                  </a:lnTo>
                  <a:lnTo>
                    <a:pt x="110" y="48"/>
                  </a:lnTo>
                  <a:lnTo>
                    <a:pt x="94" y="46"/>
                  </a:lnTo>
                  <a:lnTo>
                    <a:pt x="92" y="48"/>
                  </a:lnTo>
                  <a:lnTo>
                    <a:pt x="92" y="64"/>
                  </a:lnTo>
                  <a:lnTo>
                    <a:pt x="84" y="76"/>
                  </a:lnTo>
                  <a:lnTo>
                    <a:pt x="82" y="76"/>
                  </a:lnTo>
                  <a:lnTo>
                    <a:pt x="68" y="92"/>
                  </a:lnTo>
                  <a:lnTo>
                    <a:pt x="66" y="92"/>
                  </a:lnTo>
                  <a:lnTo>
                    <a:pt x="50" y="96"/>
                  </a:lnTo>
                  <a:lnTo>
                    <a:pt x="40" y="106"/>
                  </a:lnTo>
                  <a:lnTo>
                    <a:pt x="42" y="120"/>
                  </a:lnTo>
                  <a:lnTo>
                    <a:pt x="42" y="124"/>
                  </a:lnTo>
                  <a:lnTo>
                    <a:pt x="40" y="124"/>
                  </a:lnTo>
                  <a:lnTo>
                    <a:pt x="28" y="136"/>
                  </a:lnTo>
                  <a:lnTo>
                    <a:pt x="20" y="144"/>
                  </a:lnTo>
                  <a:lnTo>
                    <a:pt x="26" y="154"/>
                  </a:lnTo>
                  <a:lnTo>
                    <a:pt x="26" y="156"/>
                  </a:lnTo>
                  <a:lnTo>
                    <a:pt x="26" y="170"/>
                  </a:lnTo>
                  <a:lnTo>
                    <a:pt x="26" y="172"/>
                  </a:lnTo>
                  <a:lnTo>
                    <a:pt x="16" y="184"/>
                  </a:lnTo>
                  <a:lnTo>
                    <a:pt x="4" y="198"/>
                  </a:lnTo>
                  <a:lnTo>
                    <a:pt x="6" y="214"/>
                  </a:lnTo>
                  <a:lnTo>
                    <a:pt x="16" y="224"/>
                  </a:lnTo>
                  <a:lnTo>
                    <a:pt x="22" y="236"/>
                  </a:lnTo>
                  <a:lnTo>
                    <a:pt x="24" y="244"/>
                  </a:lnTo>
                  <a:lnTo>
                    <a:pt x="24" y="262"/>
                  </a:lnTo>
                  <a:lnTo>
                    <a:pt x="22" y="264"/>
                  </a:lnTo>
                  <a:lnTo>
                    <a:pt x="6" y="276"/>
                  </a:lnTo>
                  <a:lnTo>
                    <a:pt x="4" y="300"/>
                  </a:lnTo>
                  <a:lnTo>
                    <a:pt x="6" y="324"/>
                  </a:lnTo>
                  <a:lnTo>
                    <a:pt x="10" y="340"/>
                  </a:lnTo>
                  <a:lnTo>
                    <a:pt x="18" y="368"/>
                  </a:lnTo>
                  <a:lnTo>
                    <a:pt x="18" y="370"/>
                  </a:lnTo>
                  <a:lnTo>
                    <a:pt x="18" y="372"/>
                  </a:lnTo>
                  <a:lnTo>
                    <a:pt x="0" y="452"/>
                  </a:lnTo>
                  <a:lnTo>
                    <a:pt x="2" y="468"/>
                  </a:lnTo>
                  <a:lnTo>
                    <a:pt x="14" y="474"/>
                  </a:lnTo>
                  <a:lnTo>
                    <a:pt x="32" y="456"/>
                  </a:lnTo>
                  <a:lnTo>
                    <a:pt x="34" y="456"/>
                  </a:lnTo>
                  <a:lnTo>
                    <a:pt x="96" y="432"/>
                  </a:lnTo>
                  <a:lnTo>
                    <a:pt x="112" y="416"/>
                  </a:lnTo>
                  <a:lnTo>
                    <a:pt x="114" y="416"/>
                  </a:lnTo>
                  <a:lnTo>
                    <a:pt x="116" y="416"/>
                  </a:lnTo>
                  <a:lnTo>
                    <a:pt x="150" y="420"/>
                  </a:lnTo>
                  <a:lnTo>
                    <a:pt x="162" y="416"/>
                  </a:lnTo>
                  <a:lnTo>
                    <a:pt x="180" y="408"/>
                  </a:lnTo>
                  <a:lnTo>
                    <a:pt x="180" y="392"/>
                  </a:lnTo>
                  <a:lnTo>
                    <a:pt x="182" y="392"/>
                  </a:lnTo>
                  <a:lnTo>
                    <a:pt x="192" y="382"/>
                  </a:lnTo>
                  <a:lnTo>
                    <a:pt x="190" y="372"/>
                  </a:lnTo>
                  <a:lnTo>
                    <a:pt x="190" y="370"/>
                  </a:lnTo>
                  <a:lnTo>
                    <a:pt x="190" y="368"/>
                  </a:lnTo>
                  <a:lnTo>
                    <a:pt x="194" y="364"/>
                  </a:lnTo>
                  <a:lnTo>
                    <a:pt x="192" y="360"/>
                  </a:lnTo>
                  <a:lnTo>
                    <a:pt x="190" y="356"/>
                  </a:lnTo>
                  <a:lnTo>
                    <a:pt x="190" y="352"/>
                  </a:lnTo>
                  <a:lnTo>
                    <a:pt x="194" y="340"/>
                  </a:lnTo>
                  <a:lnTo>
                    <a:pt x="198" y="336"/>
                  </a:lnTo>
                  <a:lnTo>
                    <a:pt x="196" y="324"/>
                  </a:lnTo>
                  <a:lnTo>
                    <a:pt x="184" y="310"/>
                  </a:lnTo>
                  <a:lnTo>
                    <a:pt x="182" y="306"/>
                  </a:lnTo>
                  <a:lnTo>
                    <a:pt x="180" y="302"/>
                  </a:lnTo>
                  <a:lnTo>
                    <a:pt x="180" y="298"/>
                  </a:lnTo>
                  <a:lnTo>
                    <a:pt x="182" y="294"/>
                  </a:lnTo>
                  <a:lnTo>
                    <a:pt x="184" y="288"/>
                  </a:lnTo>
                  <a:lnTo>
                    <a:pt x="190" y="280"/>
                  </a:lnTo>
                  <a:lnTo>
                    <a:pt x="192" y="268"/>
                  </a:lnTo>
                  <a:lnTo>
                    <a:pt x="202" y="248"/>
                  </a:lnTo>
                  <a:lnTo>
                    <a:pt x="204" y="240"/>
                  </a:lnTo>
                  <a:lnTo>
                    <a:pt x="216" y="216"/>
                  </a:lnTo>
                  <a:lnTo>
                    <a:pt x="208" y="200"/>
                  </a:lnTo>
                  <a:lnTo>
                    <a:pt x="184" y="184"/>
                  </a:lnTo>
                  <a:lnTo>
                    <a:pt x="182" y="184"/>
                  </a:lnTo>
                  <a:lnTo>
                    <a:pt x="176" y="170"/>
                  </a:lnTo>
                  <a:lnTo>
                    <a:pt x="176" y="168"/>
                  </a:lnTo>
                  <a:lnTo>
                    <a:pt x="180" y="146"/>
                  </a:lnTo>
                  <a:lnTo>
                    <a:pt x="184" y="130"/>
                  </a:lnTo>
                  <a:lnTo>
                    <a:pt x="184" y="122"/>
                  </a:lnTo>
                  <a:lnTo>
                    <a:pt x="188" y="116"/>
                  </a:lnTo>
                  <a:lnTo>
                    <a:pt x="190" y="114"/>
                  </a:lnTo>
                  <a:lnTo>
                    <a:pt x="194" y="114"/>
                  </a:lnTo>
                  <a:lnTo>
                    <a:pt x="208" y="112"/>
                  </a:lnTo>
                  <a:lnTo>
                    <a:pt x="212" y="102"/>
                  </a:lnTo>
                  <a:lnTo>
                    <a:pt x="216" y="76"/>
                  </a:lnTo>
                  <a:lnTo>
                    <a:pt x="214" y="66"/>
                  </a:lnTo>
                  <a:lnTo>
                    <a:pt x="200" y="64"/>
                  </a:lnTo>
                  <a:lnTo>
                    <a:pt x="184" y="56"/>
                  </a:lnTo>
                  <a:lnTo>
                    <a:pt x="182" y="54"/>
                  </a:lnTo>
                  <a:lnTo>
                    <a:pt x="182" y="52"/>
                  </a:lnTo>
                  <a:lnTo>
                    <a:pt x="180" y="32"/>
                  </a:lnTo>
                  <a:lnTo>
                    <a:pt x="180" y="28"/>
                  </a:lnTo>
                  <a:lnTo>
                    <a:pt x="202" y="24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4" name="Freeform 22"/>
            <p:cNvSpPr>
              <a:spLocks/>
            </p:cNvSpPr>
            <p:nvPr/>
          </p:nvSpPr>
          <p:spPr bwMode="auto">
            <a:xfrm>
              <a:off x="3677181" y="3233198"/>
              <a:ext cx="615847" cy="716101"/>
            </a:xfrm>
            <a:custGeom>
              <a:avLst/>
              <a:gdLst>
                <a:gd name="T0" fmla="*/ 300 w 344"/>
                <a:gd name="T1" fmla="*/ 66 h 400"/>
                <a:gd name="T2" fmla="*/ 294 w 344"/>
                <a:gd name="T3" fmla="*/ 32 h 400"/>
                <a:gd name="T4" fmla="*/ 282 w 344"/>
                <a:gd name="T5" fmla="*/ 24 h 400"/>
                <a:gd name="T6" fmla="*/ 252 w 344"/>
                <a:gd name="T7" fmla="*/ 44 h 400"/>
                <a:gd name="T8" fmla="*/ 252 w 344"/>
                <a:gd name="T9" fmla="*/ 22 h 400"/>
                <a:gd name="T10" fmla="*/ 244 w 344"/>
                <a:gd name="T11" fmla="*/ 20 h 400"/>
                <a:gd name="T12" fmla="*/ 216 w 344"/>
                <a:gd name="T13" fmla="*/ 44 h 400"/>
                <a:gd name="T14" fmla="*/ 198 w 344"/>
                <a:gd name="T15" fmla="*/ 32 h 400"/>
                <a:gd name="T16" fmla="*/ 176 w 344"/>
                <a:gd name="T17" fmla="*/ 20 h 400"/>
                <a:gd name="T18" fmla="*/ 132 w 344"/>
                <a:gd name="T19" fmla="*/ 6 h 400"/>
                <a:gd name="T20" fmla="*/ 100 w 344"/>
                <a:gd name="T21" fmla="*/ 0 h 400"/>
                <a:gd name="T22" fmla="*/ 96 w 344"/>
                <a:gd name="T23" fmla="*/ 30 h 400"/>
                <a:gd name="T24" fmla="*/ 68 w 344"/>
                <a:gd name="T25" fmla="*/ 32 h 400"/>
                <a:gd name="T26" fmla="*/ 28 w 344"/>
                <a:gd name="T27" fmla="*/ 52 h 400"/>
                <a:gd name="T28" fmla="*/ 26 w 344"/>
                <a:gd name="T29" fmla="*/ 144 h 400"/>
                <a:gd name="T30" fmla="*/ 20 w 344"/>
                <a:gd name="T31" fmla="*/ 152 h 400"/>
                <a:gd name="T32" fmla="*/ 26 w 344"/>
                <a:gd name="T33" fmla="*/ 198 h 400"/>
                <a:gd name="T34" fmla="*/ 4 w 344"/>
                <a:gd name="T35" fmla="*/ 214 h 400"/>
                <a:gd name="T36" fmla="*/ 14 w 344"/>
                <a:gd name="T37" fmla="*/ 224 h 400"/>
                <a:gd name="T38" fmla="*/ 22 w 344"/>
                <a:gd name="T39" fmla="*/ 224 h 400"/>
                <a:gd name="T40" fmla="*/ 32 w 344"/>
                <a:gd name="T41" fmla="*/ 234 h 400"/>
                <a:gd name="T42" fmla="*/ 32 w 344"/>
                <a:gd name="T43" fmla="*/ 256 h 400"/>
                <a:gd name="T44" fmla="*/ 24 w 344"/>
                <a:gd name="T45" fmla="*/ 282 h 400"/>
                <a:gd name="T46" fmla="*/ 48 w 344"/>
                <a:gd name="T47" fmla="*/ 316 h 400"/>
                <a:gd name="T48" fmla="*/ 76 w 344"/>
                <a:gd name="T49" fmla="*/ 304 h 400"/>
                <a:gd name="T50" fmla="*/ 92 w 344"/>
                <a:gd name="T51" fmla="*/ 302 h 400"/>
                <a:gd name="T52" fmla="*/ 100 w 344"/>
                <a:gd name="T53" fmla="*/ 282 h 400"/>
                <a:gd name="T54" fmla="*/ 128 w 344"/>
                <a:gd name="T55" fmla="*/ 280 h 400"/>
                <a:gd name="T56" fmla="*/ 136 w 344"/>
                <a:gd name="T57" fmla="*/ 270 h 400"/>
                <a:gd name="T58" fmla="*/ 152 w 344"/>
                <a:gd name="T59" fmla="*/ 280 h 400"/>
                <a:gd name="T60" fmla="*/ 154 w 344"/>
                <a:gd name="T61" fmla="*/ 302 h 400"/>
                <a:gd name="T62" fmla="*/ 164 w 344"/>
                <a:gd name="T63" fmla="*/ 316 h 400"/>
                <a:gd name="T64" fmla="*/ 154 w 344"/>
                <a:gd name="T65" fmla="*/ 344 h 400"/>
                <a:gd name="T66" fmla="*/ 164 w 344"/>
                <a:gd name="T67" fmla="*/ 372 h 400"/>
                <a:gd name="T68" fmla="*/ 164 w 344"/>
                <a:gd name="T69" fmla="*/ 388 h 400"/>
                <a:gd name="T70" fmla="*/ 176 w 344"/>
                <a:gd name="T71" fmla="*/ 400 h 400"/>
                <a:gd name="T72" fmla="*/ 194 w 344"/>
                <a:gd name="T73" fmla="*/ 392 h 400"/>
                <a:gd name="T74" fmla="*/ 216 w 344"/>
                <a:gd name="T75" fmla="*/ 366 h 400"/>
                <a:gd name="T76" fmla="*/ 220 w 344"/>
                <a:gd name="T77" fmla="*/ 354 h 400"/>
                <a:gd name="T78" fmla="*/ 236 w 344"/>
                <a:gd name="T79" fmla="*/ 360 h 400"/>
                <a:gd name="T80" fmla="*/ 270 w 344"/>
                <a:gd name="T81" fmla="*/ 378 h 400"/>
                <a:gd name="T82" fmla="*/ 266 w 344"/>
                <a:gd name="T83" fmla="*/ 360 h 400"/>
                <a:gd name="T84" fmla="*/ 256 w 344"/>
                <a:gd name="T85" fmla="*/ 340 h 400"/>
                <a:gd name="T86" fmla="*/ 282 w 344"/>
                <a:gd name="T87" fmla="*/ 324 h 400"/>
                <a:gd name="T88" fmla="*/ 332 w 344"/>
                <a:gd name="T89" fmla="*/ 332 h 400"/>
                <a:gd name="T90" fmla="*/ 332 w 344"/>
                <a:gd name="T91" fmla="*/ 328 h 400"/>
                <a:gd name="T92" fmla="*/ 344 w 344"/>
                <a:gd name="T93" fmla="*/ 304 h 400"/>
                <a:gd name="T94" fmla="*/ 338 w 344"/>
                <a:gd name="T95" fmla="*/ 286 h 400"/>
                <a:gd name="T96" fmla="*/ 330 w 344"/>
                <a:gd name="T97" fmla="*/ 276 h 400"/>
                <a:gd name="T98" fmla="*/ 340 w 344"/>
                <a:gd name="T99" fmla="*/ 268 h 400"/>
                <a:gd name="T100" fmla="*/ 326 w 344"/>
                <a:gd name="T101" fmla="*/ 250 h 400"/>
                <a:gd name="T102" fmla="*/ 316 w 344"/>
                <a:gd name="T103" fmla="*/ 196 h 400"/>
                <a:gd name="T104" fmla="*/ 302 w 344"/>
                <a:gd name="T105" fmla="*/ 204 h 400"/>
                <a:gd name="T106" fmla="*/ 322 w 344"/>
                <a:gd name="T107" fmla="*/ 138 h 400"/>
                <a:gd name="T108" fmla="*/ 322 w 344"/>
                <a:gd name="T109" fmla="*/ 76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4" h="400">
                  <a:moveTo>
                    <a:pt x="300" y="68"/>
                  </a:moveTo>
                  <a:lnTo>
                    <a:pt x="300" y="68"/>
                  </a:lnTo>
                  <a:lnTo>
                    <a:pt x="300" y="66"/>
                  </a:lnTo>
                  <a:lnTo>
                    <a:pt x="292" y="54"/>
                  </a:lnTo>
                  <a:lnTo>
                    <a:pt x="292" y="52"/>
                  </a:lnTo>
                  <a:lnTo>
                    <a:pt x="294" y="32"/>
                  </a:lnTo>
                  <a:lnTo>
                    <a:pt x="292" y="28"/>
                  </a:lnTo>
                  <a:lnTo>
                    <a:pt x="286" y="24"/>
                  </a:lnTo>
                  <a:lnTo>
                    <a:pt x="282" y="24"/>
                  </a:lnTo>
                  <a:lnTo>
                    <a:pt x="274" y="34"/>
                  </a:lnTo>
                  <a:lnTo>
                    <a:pt x="272" y="34"/>
                  </a:lnTo>
                  <a:lnTo>
                    <a:pt x="252" y="44"/>
                  </a:lnTo>
                  <a:lnTo>
                    <a:pt x="250" y="30"/>
                  </a:lnTo>
                  <a:lnTo>
                    <a:pt x="250" y="28"/>
                  </a:lnTo>
                  <a:lnTo>
                    <a:pt x="252" y="22"/>
                  </a:lnTo>
                  <a:lnTo>
                    <a:pt x="250" y="14"/>
                  </a:lnTo>
                  <a:lnTo>
                    <a:pt x="248" y="12"/>
                  </a:lnTo>
                  <a:lnTo>
                    <a:pt x="244" y="20"/>
                  </a:lnTo>
                  <a:lnTo>
                    <a:pt x="218" y="42"/>
                  </a:lnTo>
                  <a:lnTo>
                    <a:pt x="218" y="44"/>
                  </a:lnTo>
                  <a:lnTo>
                    <a:pt x="216" y="44"/>
                  </a:lnTo>
                  <a:lnTo>
                    <a:pt x="214" y="44"/>
                  </a:lnTo>
                  <a:lnTo>
                    <a:pt x="206" y="40"/>
                  </a:lnTo>
                  <a:lnTo>
                    <a:pt x="198" y="32"/>
                  </a:lnTo>
                  <a:lnTo>
                    <a:pt x="184" y="28"/>
                  </a:lnTo>
                  <a:lnTo>
                    <a:pt x="184" y="26"/>
                  </a:lnTo>
                  <a:lnTo>
                    <a:pt x="176" y="20"/>
                  </a:lnTo>
                  <a:lnTo>
                    <a:pt x="150" y="16"/>
                  </a:lnTo>
                  <a:lnTo>
                    <a:pt x="148" y="16"/>
                  </a:lnTo>
                  <a:lnTo>
                    <a:pt x="132" y="6"/>
                  </a:lnTo>
                  <a:lnTo>
                    <a:pt x="132" y="8"/>
                  </a:lnTo>
                  <a:lnTo>
                    <a:pt x="118" y="0"/>
                  </a:lnTo>
                  <a:lnTo>
                    <a:pt x="100" y="0"/>
                  </a:lnTo>
                  <a:lnTo>
                    <a:pt x="94" y="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0" y="32"/>
                  </a:lnTo>
                  <a:lnTo>
                    <a:pt x="70" y="32"/>
                  </a:lnTo>
                  <a:lnTo>
                    <a:pt x="68" y="32"/>
                  </a:lnTo>
                  <a:lnTo>
                    <a:pt x="60" y="24"/>
                  </a:lnTo>
                  <a:lnTo>
                    <a:pt x="44" y="32"/>
                  </a:lnTo>
                  <a:lnTo>
                    <a:pt x="28" y="52"/>
                  </a:lnTo>
                  <a:lnTo>
                    <a:pt x="16" y="86"/>
                  </a:lnTo>
                  <a:lnTo>
                    <a:pt x="20" y="124"/>
                  </a:lnTo>
                  <a:lnTo>
                    <a:pt x="26" y="144"/>
                  </a:lnTo>
                  <a:lnTo>
                    <a:pt x="26" y="148"/>
                  </a:lnTo>
                  <a:lnTo>
                    <a:pt x="24" y="150"/>
                  </a:lnTo>
                  <a:lnTo>
                    <a:pt x="20" y="152"/>
                  </a:lnTo>
                  <a:lnTo>
                    <a:pt x="20" y="156"/>
                  </a:lnTo>
                  <a:lnTo>
                    <a:pt x="18" y="166"/>
                  </a:lnTo>
                  <a:lnTo>
                    <a:pt x="26" y="198"/>
                  </a:lnTo>
                  <a:lnTo>
                    <a:pt x="24" y="200"/>
                  </a:lnTo>
                  <a:lnTo>
                    <a:pt x="8" y="210"/>
                  </a:lnTo>
                  <a:lnTo>
                    <a:pt x="4" y="214"/>
                  </a:lnTo>
                  <a:lnTo>
                    <a:pt x="2" y="218"/>
                  </a:lnTo>
                  <a:lnTo>
                    <a:pt x="0" y="228"/>
                  </a:lnTo>
                  <a:lnTo>
                    <a:pt x="14" y="224"/>
                  </a:lnTo>
                  <a:lnTo>
                    <a:pt x="14" y="222"/>
                  </a:lnTo>
                  <a:lnTo>
                    <a:pt x="16" y="222"/>
                  </a:lnTo>
                  <a:lnTo>
                    <a:pt x="22" y="224"/>
                  </a:lnTo>
                  <a:lnTo>
                    <a:pt x="26" y="226"/>
                  </a:lnTo>
                  <a:lnTo>
                    <a:pt x="30" y="228"/>
                  </a:lnTo>
                  <a:lnTo>
                    <a:pt x="32" y="234"/>
                  </a:lnTo>
                  <a:lnTo>
                    <a:pt x="34" y="252"/>
                  </a:lnTo>
                  <a:lnTo>
                    <a:pt x="32" y="254"/>
                  </a:lnTo>
                  <a:lnTo>
                    <a:pt x="32" y="256"/>
                  </a:lnTo>
                  <a:lnTo>
                    <a:pt x="28" y="260"/>
                  </a:lnTo>
                  <a:lnTo>
                    <a:pt x="28" y="264"/>
                  </a:lnTo>
                  <a:lnTo>
                    <a:pt x="24" y="282"/>
                  </a:lnTo>
                  <a:lnTo>
                    <a:pt x="28" y="290"/>
                  </a:lnTo>
                  <a:lnTo>
                    <a:pt x="32" y="296"/>
                  </a:lnTo>
                  <a:lnTo>
                    <a:pt x="48" y="316"/>
                  </a:lnTo>
                  <a:lnTo>
                    <a:pt x="64" y="304"/>
                  </a:lnTo>
                  <a:lnTo>
                    <a:pt x="76" y="302"/>
                  </a:lnTo>
                  <a:lnTo>
                    <a:pt x="76" y="304"/>
                  </a:lnTo>
                  <a:lnTo>
                    <a:pt x="84" y="306"/>
                  </a:lnTo>
                  <a:lnTo>
                    <a:pt x="88" y="306"/>
                  </a:lnTo>
                  <a:lnTo>
                    <a:pt x="92" y="302"/>
                  </a:lnTo>
                  <a:lnTo>
                    <a:pt x="100" y="292"/>
                  </a:lnTo>
                  <a:lnTo>
                    <a:pt x="98" y="286"/>
                  </a:lnTo>
                  <a:lnTo>
                    <a:pt x="100" y="282"/>
                  </a:lnTo>
                  <a:lnTo>
                    <a:pt x="104" y="280"/>
                  </a:lnTo>
                  <a:lnTo>
                    <a:pt x="124" y="280"/>
                  </a:lnTo>
                  <a:lnTo>
                    <a:pt x="128" y="280"/>
                  </a:lnTo>
                  <a:lnTo>
                    <a:pt x="130" y="280"/>
                  </a:lnTo>
                  <a:lnTo>
                    <a:pt x="134" y="274"/>
                  </a:lnTo>
                  <a:lnTo>
                    <a:pt x="136" y="270"/>
                  </a:lnTo>
                  <a:lnTo>
                    <a:pt x="142" y="270"/>
                  </a:lnTo>
                  <a:lnTo>
                    <a:pt x="146" y="272"/>
                  </a:lnTo>
                  <a:lnTo>
                    <a:pt x="152" y="280"/>
                  </a:lnTo>
                  <a:lnTo>
                    <a:pt x="154" y="284"/>
                  </a:lnTo>
                  <a:lnTo>
                    <a:pt x="156" y="288"/>
                  </a:lnTo>
                  <a:lnTo>
                    <a:pt x="154" y="302"/>
                  </a:lnTo>
                  <a:lnTo>
                    <a:pt x="156" y="304"/>
                  </a:lnTo>
                  <a:lnTo>
                    <a:pt x="162" y="310"/>
                  </a:lnTo>
                  <a:lnTo>
                    <a:pt x="164" y="316"/>
                  </a:lnTo>
                  <a:lnTo>
                    <a:pt x="162" y="330"/>
                  </a:lnTo>
                  <a:lnTo>
                    <a:pt x="158" y="340"/>
                  </a:lnTo>
                  <a:lnTo>
                    <a:pt x="154" y="344"/>
                  </a:lnTo>
                  <a:lnTo>
                    <a:pt x="142" y="370"/>
                  </a:lnTo>
                  <a:lnTo>
                    <a:pt x="146" y="372"/>
                  </a:lnTo>
                  <a:lnTo>
                    <a:pt x="164" y="372"/>
                  </a:lnTo>
                  <a:lnTo>
                    <a:pt x="168" y="374"/>
                  </a:lnTo>
                  <a:lnTo>
                    <a:pt x="168" y="376"/>
                  </a:lnTo>
                  <a:lnTo>
                    <a:pt x="164" y="388"/>
                  </a:lnTo>
                  <a:lnTo>
                    <a:pt x="164" y="394"/>
                  </a:lnTo>
                  <a:lnTo>
                    <a:pt x="172" y="398"/>
                  </a:lnTo>
                  <a:lnTo>
                    <a:pt x="176" y="400"/>
                  </a:lnTo>
                  <a:lnTo>
                    <a:pt x="178" y="398"/>
                  </a:lnTo>
                  <a:lnTo>
                    <a:pt x="188" y="394"/>
                  </a:lnTo>
                  <a:lnTo>
                    <a:pt x="194" y="392"/>
                  </a:lnTo>
                  <a:lnTo>
                    <a:pt x="204" y="392"/>
                  </a:lnTo>
                  <a:lnTo>
                    <a:pt x="216" y="380"/>
                  </a:lnTo>
                  <a:lnTo>
                    <a:pt x="216" y="366"/>
                  </a:lnTo>
                  <a:lnTo>
                    <a:pt x="216" y="360"/>
                  </a:lnTo>
                  <a:lnTo>
                    <a:pt x="216" y="356"/>
                  </a:lnTo>
                  <a:lnTo>
                    <a:pt x="220" y="354"/>
                  </a:lnTo>
                  <a:lnTo>
                    <a:pt x="224" y="354"/>
                  </a:lnTo>
                  <a:lnTo>
                    <a:pt x="230" y="356"/>
                  </a:lnTo>
                  <a:lnTo>
                    <a:pt x="236" y="360"/>
                  </a:lnTo>
                  <a:lnTo>
                    <a:pt x="256" y="372"/>
                  </a:lnTo>
                  <a:lnTo>
                    <a:pt x="264" y="376"/>
                  </a:lnTo>
                  <a:lnTo>
                    <a:pt x="270" y="378"/>
                  </a:lnTo>
                  <a:lnTo>
                    <a:pt x="270" y="376"/>
                  </a:lnTo>
                  <a:lnTo>
                    <a:pt x="270" y="370"/>
                  </a:lnTo>
                  <a:lnTo>
                    <a:pt x="266" y="360"/>
                  </a:lnTo>
                  <a:lnTo>
                    <a:pt x="256" y="344"/>
                  </a:lnTo>
                  <a:lnTo>
                    <a:pt x="256" y="342"/>
                  </a:lnTo>
                  <a:lnTo>
                    <a:pt x="256" y="340"/>
                  </a:lnTo>
                  <a:lnTo>
                    <a:pt x="264" y="332"/>
                  </a:lnTo>
                  <a:lnTo>
                    <a:pt x="274" y="326"/>
                  </a:lnTo>
                  <a:lnTo>
                    <a:pt x="282" y="324"/>
                  </a:lnTo>
                  <a:lnTo>
                    <a:pt x="292" y="326"/>
                  </a:lnTo>
                  <a:lnTo>
                    <a:pt x="320" y="340"/>
                  </a:lnTo>
                  <a:lnTo>
                    <a:pt x="332" y="332"/>
                  </a:lnTo>
                  <a:lnTo>
                    <a:pt x="334" y="332"/>
                  </a:lnTo>
                  <a:lnTo>
                    <a:pt x="334" y="330"/>
                  </a:lnTo>
                  <a:lnTo>
                    <a:pt x="332" y="328"/>
                  </a:lnTo>
                  <a:lnTo>
                    <a:pt x="334" y="326"/>
                  </a:lnTo>
                  <a:lnTo>
                    <a:pt x="340" y="314"/>
                  </a:lnTo>
                  <a:lnTo>
                    <a:pt x="344" y="304"/>
                  </a:lnTo>
                  <a:lnTo>
                    <a:pt x="344" y="298"/>
                  </a:lnTo>
                  <a:lnTo>
                    <a:pt x="344" y="292"/>
                  </a:lnTo>
                  <a:lnTo>
                    <a:pt x="338" y="286"/>
                  </a:lnTo>
                  <a:lnTo>
                    <a:pt x="334" y="284"/>
                  </a:lnTo>
                  <a:lnTo>
                    <a:pt x="332" y="284"/>
                  </a:lnTo>
                  <a:lnTo>
                    <a:pt x="330" y="276"/>
                  </a:lnTo>
                  <a:lnTo>
                    <a:pt x="332" y="276"/>
                  </a:lnTo>
                  <a:lnTo>
                    <a:pt x="338" y="272"/>
                  </a:lnTo>
                  <a:lnTo>
                    <a:pt x="340" y="268"/>
                  </a:lnTo>
                  <a:lnTo>
                    <a:pt x="338" y="264"/>
                  </a:lnTo>
                  <a:lnTo>
                    <a:pt x="326" y="252"/>
                  </a:lnTo>
                  <a:lnTo>
                    <a:pt x="326" y="250"/>
                  </a:lnTo>
                  <a:lnTo>
                    <a:pt x="320" y="232"/>
                  </a:lnTo>
                  <a:lnTo>
                    <a:pt x="316" y="214"/>
                  </a:lnTo>
                  <a:lnTo>
                    <a:pt x="316" y="196"/>
                  </a:lnTo>
                  <a:lnTo>
                    <a:pt x="316" y="188"/>
                  </a:lnTo>
                  <a:lnTo>
                    <a:pt x="308" y="196"/>
                  </a:lnTo>
                  <a:lnTo>
                    <a:pt x="302" y="204"/>
                  </a:lnTo>
                  <a:lnTo>
                    <a:pt x="300" y="170"/>
                  </a:lnTo>
                  <a:lnTo>
                    <a:pt x="300" y="168"/>
                  </a:lnTo>
                  <a:lnTo>
                    <a:pt x="322" y="138"/>
                  </a:lnTo>
                  <a:lnTo>
                    <a:pt x="334" y="124"/>
                  </a:lnTo>
                  <a:lnTo>
                    <a:pt x="326" y="100"/>
                  </a:lnTo>
                  <a:lnTo>
                    <a:pt x="322" y="76"/>
                  </a:lnTo>
                  <a:lnTo>
                    <a:pt x="308" y="70"/>
                  </a:lnTo>
                  <a:lnTo>
                    <a:pt x="300" y="68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5" name="Freeform 23"/>
            <p:cNvSpPr>
              <a:spLocks/>
            </p:cNvSpPr>
            <p:nvPr/>
          </p:nvSpPr>
          <p:spPr bwMode="auto">
            <a:xfrm>
              <a:off x="3605571" y="2821440"/>
              <a:ext cx="873644" cy="547818"/>
            </a:xfrm>
            <a:custGeom>
              <a:avLst/>
              <a:gdLst>
                <a:gd name="T0" fmla="*/ 64 w 488"/>
                <a:gd name="T1" fmla="*/ 10 h 306"/>
                <a:gd name="T2" fmla="*/ 98 w 488"/>
                <a:gd name="T3" fmla="*/ 40 h 306"/>
                <a:gd name="T4" fmla="*/ 88 w 488"/>
                <a:gd name="T5" fmla="*/ 52 h 306"/>
                <a:gd name="T6" fmla="*/ 60 w 488"/>
                <a:gd name="T7" fmla="*/ 58 h 306"/>
                <a:gd name="T8" fmla="*/ 72 w 488"/>
                <a:gd name="T9" fmla="*/ 86 h 306"/>
                <a:gd name="T10" fmla="*/ 88 w 488"/>
                <a:gd name="T11" fmla="*/ 114 h 306"/>
                <a:gd name="T12" fmla="*/ 102 w 488"/>
                <a:gd name="T13" fmla="*/ 130 h 306"/>
                <a:gd name="T14" fmla="*/ 106 w 488"/>
                <a:gd name="T15" fmla="*/ 164 h 306"/>
                <a:gd name="T16" fmla="*/ 80 w 488"/>
                <a:gd name="T17" fmla="*/ 184 h 306"/>
                <a:gd name="T18" fmla="*/ 4 w 488"/>
                <a:gd name="T19" fmla="*/ 204 h 306"/>
                <a:gd name="T20" fmla="*/ 8 w 488"/>
                <a:gd name="T21" fmla="*/ 234 h 306"/>
                <a:gd name="T22" fmla="*/ 40 w 488"/>
                <a:gd name="T23" fmla="*/ 286 h 306"/>
                <a:gd name="T24" fmla="*/ 60 w 488"/>
                <a:gd name="T25" fmla="*/ 278 h 306"/>
                <a:gd name="T26" fmla="*/ 78 w 488"/>
                <a:gd name="T27" fmla="*/ 254 h 306"/>
                <a:gd name="T28" fmla="*/ 112 w 488"/>
                <a:gd name="T29" fmla="*/ 254 h 306"/>
                <a:gd name="T30" fmla="*/ 126 w 488"/>
                <a:gd name="T31" fmla="*/ 222 h 306"/>
                <a:gd name="T32" fmla="*/ 160 w 488"/>
                <a:gd name="T33" fmla="*/ 222 h 306"/>
                <a:gd name="T34" fmla="*/ 220 w 488"/>
                <a:gd name="T35" fmla="*/ 242 h 306"/>
                <a:gd name="T36" fmla="*/ 250 w 488"/>
                <a:gd name="T37" fmla="*/ 262 h 306"/>
                <a:gd name="T38" fmla="*/ 264 w 488"/>
                <a:gd name="T39" fmla="*/ 254 h 306"/>
                <a:gd name="T40" fmla="*/ 296 w 488"/>
                <a:gd name="T41" fmla="*/ 238 h 306"/>
                <a:gd name="T42" fmla="*/ 300 w 488"/>
                <a:gd name="T43" fmla="*/ 252 h 306"/>
                <a:gd name="T44" fmla="*/ 308 w 488"/>
                <a:gd name="T45" fmla="*/ 256 h 306"/>
                <a:gd name="T46" fmla="*/ 330 w 488"/>
                <a:gd name="T47" fmla="*/ 246 h 306"/>
                <a:gd name="T48" fmla="*/ 342 w 488"/>
                <a:gd name="T49" fmla="*/ 260 h 306"/>
                <a:gd name="T50" fmla="*/ 346 w 488"/>
                <a:gd name="T51" fmla="*/ 290 h 306"/>
                <a:gd name="T52" fmla="*/ 372 w 488"/>
                <a:gd name="T53" fmla="*/ 268 h 306"/>
                <a:gd name="T54" fmla="*/ 408 w 488"/>
                <a:gd name="T55" fmla="*/ 260 h 306"/>
                <a:gd name="T56" fmla="*/ 432 w 488"/>
                <a:gd name="T57" fmla="*/ 242 h 306"/>
                <a:gd name="T58" fmla="*/ 488 w 488"/>
                <a:gd name="T59" fmla="*/ 228 h 306"/>
                <a:gd name="T60" fmla="*/ 488 w 488"/>
                <a:gd name="T61" fmla="*/ 216 h 306"/>
                <a:gd name="T62" fmla="*/ 458 w 488"/>
                <a:gd name="T63" fmla="*/ 150 h 306"/>
                <a:gd name="T64" fmla="*/ 446 w 488"/>
                <a:gd name="T65" fmla="*/ 126 h 306"/>
                <a:gd name="T66" fmla="*/ 430 w 488"/>
                <a:gd name="T67" fmla="*/ 110 h 306"/>
                <a:gd name="T68" fmla="*/ 416 w 488"/>
                <a:gd name="T69" fmla="*/ 100 h 306"/>
                <a:gd name="T70" fmla="*/ 394 w 488"/>
                <a:gd name="T71" fmla="*/ 114 h 306"/>
                <a:gd name="T72" fmla="*/ 372 w 488"/>
                <a:gd name="T73" fmla="*/ 94 h 306"/>
                <a:gd name="T74" fmla="*/ 352 w 488"/>
                <a:gd name="T75" fmla="*/ 90 h 306"/>
                <a:gd name="T76" fmla="*/ 324 w 488"/>
                <a:gd name="T77" fmla="*/ 94 h 306"/>
                <a:gd name="T78" fmla="*/ 320 w 488"/>
                <a:gd name="T79" fmla="*/ 70 h 306"/>
                <a:gd name="T80" fmla="*/ 216 w 488"/>
                <a:gd name="T81" fmla="*/ 50 h 306"/>
                <a:gd name="T82" fmla="*/ 178 w 488"/>
                <a:gd name="T83" fmla="*/ 34 h 306"/>
                <a:gd name="T84" fmla="*/ 144 w 488"/>
                <a:gd name="T85" fmla="*/ 0 h 306"/>
                <a:gd name="T86" fmla="*/ 74 w 488"/>
                <a:gd name="T87" fmla="*/ 6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88" h="306">
                  <a:moveTo>
                    <a:pt x="62" y="2"/>
                  </a:moveTo>
                  <a:lnTo>
                    <a:pt x="60" y="4"/>
                  </a:lnTo>
                  <a:lnTo>
                    <a:pt x="64" y="10"/>
                  </a:lnTo>
                  <a:lnTo>
                    <a:pt x="86" y="24"/>
                  </a:lnTo>
                  <a:lnTo>
                    <a:pt x="100" y="38"/>
                  </a:lnTo>
                  <a:lnTo>
                    <a:pt x="98" y="40"/>
                  </a:lnTo>
                  <a:lnTo>
                    <a:pt x="90" y="50"/>
                  </a:lnTo>
                  <a:lnTo>
                    <a:pt x="88" y="50"/>
                  </a:lnTo>
                  <a:lnTo>
                    <a:pt x="88" y="52"/>
                  </a:lnTo>
                  <a:lnTo>
                    <a:pt x="74" y="52"/>
                  </a:lnTo>
                  <a:lnTo>
                    <a:pt x="66" y="54"/>
                  </a:lnTo>
                  <a:lnTo>
                    <a:pt x="60" y="58"/>
                  </a:lnTo>
                  <a:lnTo>
                    <a:pt x="64" y="66"/>
                  </a:lnTo>
                  <a:lnTo>
                    <a:pt x="64" y="74"/>
                  </a:lnTo>
                  <a:lnTo>
                    <a:pt x="72" y="86"/>
                  </a:lnTo>
                  <a:lnTo>
                    <a:pt x="72" y="108"/>
                  </a:lnTo>
                  <a:lnTo>
                    <a:pt x="78" y="110"/>
                  </a:lnTo>
                  <a:lnTo>
                    <a:pt x="88" y="114"/>
                  </a:lnTo>
                  <a:lnTo>
                    <a:pt x="90" y="114"/>
                  </a:lnTo>
                  <a:lnTo>
                    <a:pt x="92" y="116"/>
                  </a:lnTo>
                  <a:lnTo>
                    <a:pt x="102" y="130"/>
                  </a:lnTo>
                  <a:lnTo>
                    <a:pt x="108" y="146"/>
                  </a:lnTo>
                  <a:lnTo>
                    <a:pt x="108" y="156"/>
                  </a:lnTo>
                  <a:lnTo>
                    <a:pt x="106" y="164"/>
                  </a:lnTo>
                  <a:lnTo>
                    <a:pt x="104" y="170"/>
                  </a:lnTo>
                  <a:lnTo>
                    <a:pt x="94" y="178"/>
                  </a:lnTo>
                  <a:lnTo>
                    <a:pt x="80" y="184"/>
                  </a:lnTo>
                  <a:lnTo>
                    <a:pt x="54" y="200"/>
                  </a:lnTo>
                  <a:lnTo>
                    <a:pt x="52" y="200"/>
                  </a:lnTo>
                  <a:lnTo>
                    <a:pt x="4" y="204"/>
                  </a:lnTo>
                  <a:lnTo>
                    <a:pt x="0" y="216"/>
                  </a:lnTo>
                  <a:lnTo>
                    <a:pt x="8" y="232"/>
                  </a:lnTo>
                  <a:lnTo>
                    <a:pt x="8" y="234"/>
                  </a:lnTo>
                  <a:lnTo>
                    <a:pt x="12" y="254"/>
                  </a:lnTo>
                  <a:lnTo>
                    <a:pt x="38" y="286"/>
                  </a:lnTo>
                  <a:lnTo>
                    <a:pt x="40" y="286"/>
                  </a:lnTo>
                  <a:lnTo>
                    <a:pt x="50" y="306"/>
                  </a:lnTo>
                  <a:lnTo>
                    <a:pt x="52" y="302"/>
                  </a:lnTo>
                  <a:lnTo>
                    <a:pt x="60" y="278"/>
                  </a:lnTo>
                  <a:lnTo>
                    <a:pt x="60" y="276"/>
                  </a:lnTo>
                  <a:lnTo>
                    <a:pt x="76" y="256"/>
                  </a:lnTo>
                  <a:lnTo>
                    <a:pt x="78" y="254"/>
                  </a:lnTo>
                  <a:lnTo>
                    <a:pt x="98" y="246"/>
                  </a:lnTo>
                  <a:lnTo>
                    <a:pt x="100" y="246"/>
                  </a:lnTo>
                  <a:lnTo>
                    <a:pt x="112" y="254"/>
                  </a:lnTo>
                  <a:lnTo>
                    <a:pt x="128" y="252"/>
                  </a:lnTo>
                  <a:lnTo>
                    <a:pt x="124" y="224"/>
                  </a:lnTo>
                  <a:lnTo>
                    <a:pt x="126" y="222"/>
                  </a:lnTo>
                  <a:lnTo>
                    <a:pt x="142" y="222"/>
                  </a:lnTo>
                  <a:lnTo>
                    <a:pt x="158" y="222"/>
                  </a:lnTo>
                  <a:lnTo>
                    <a:pt x="160" y="222"/>
                  </a:lnTo>
                  <a:lnTo>
                    <a:pt x="192" y="238"/>
                  </a:lnTo>
                  <a:lnTo>
                    <a:pt x="218" y="242"/>
                  </a:lnTo>
                  <a:lnTo>
                    <a:pt x="220" y="242"/>
                  </a:lnTo>
                  <a:lnTo>
                    <a:pt x="228" y="250"/>
                  </a:lnTo>
                  <a:lnTo>
                    <a:pt x="242" y="254"/>
                  </a:lnTo>
                  <a:lnTo>
                    <a:pt x="250" y="262"/>
                  </a:lnTo>
                  <a:lnTo>
                    <a:pt x="254" y="264"/>
                  </a:lnTo>
                  <a:lnTo>
                    <a:pt x="264" y="256"/>
                  </a:lnTo>
                  <a:lnTo>
                    <a:pt x="264" y="254"/>
                  </a:lnTo>
                  <a:lnTo>
                    <a:pt x="276" y="244"/>
                  </a:lnTo>
                  <a:lnTo>
                    <a:pt x="284" y="230"/>
                  </a:lnTo>
                  <a:lnTo>
                    <a:pt x="296" y="238"/>
                  </a:lnTo>
                  <a:lnTo>
                    <a:pt x="296" y="240"/>
                  </a:lnTo>
                  <a:lnTo>
                    <a:pt x="300" y="250"/>
                  </a:lnTo>
                  <a:lnTo>
                    <a:pt x="300" y="252"/>
                  </a:lnTo>
                  <a:lnTo>
                    <a:pt x="298" y="258"/>
                  </a:lnTo>
                  <a:lnTo>
                    <a:pt x="300" y="260"/>
                  </a:lnTo>
                  <a:lnTo>
                    <a:pt x="308" y="256"/>
                  </a:lnTo>
                  <a:lnTo>
                    <a:pt x="318" y="246"/>
                  </a:lnTo>
                  <a:lnTo>
                    <a:pt x="328" y="246"/>
                  </a:lnTo>
                  <a:lnTo>
                    <a:pt x="330" y="246"/>
                  </a:lnTo>
                  <a:lnTo>
                    <a:pt x="336" y="250"/>
                  </a:lnTo>
                  <a:lnTo>
                    <a:pt x="342" y="258"/>
                  </a:lnTo>
                  <a:lnTo>
                    <a:pt x="342" y="260"/>
                  </a:lnTo>
                  <a:lnTo>
                    <a:pt x="342" y="264"/>
                  </a:lnTo>
                  <a:lnTo>
                    <a:pt x="340" y="282"/>
                  </a:lnTo>
                  <a:lnTo>
                    <a:pt x="346" y="290"/>
                  </a:lnTo>
                  <a:lnTo>
                    <a:pt x="348" y="290"/>
                  </a:lnTo>
                  <a:lnTo>
                    <a:pt x="360" y="278"/>
                  </a:lnTo>
                  <a:lnTo>
                    <a:pt x="372" y="268"/>
                  </a:lnTo>
                  <a:lnTo>
                    <a:pt x="380" y="262"/>
                  </a:lnTo>
                  <a:lnTo>
                    <a:pt x="388" y="260"/>
                  </a:lnTo>
                  <a:lnTo>
                    <a:pt x="408" y="260"/>
                  </a:lnTo>
                  <a:lnTo>
                    <a:pt x="414" y="250"/>
                  </a:lnTo>
                  <a:lnTo>
                    <a:pt x="430" y="242"/>
                  </a:lnTo>
                  <a:lnTo>
                    <a:pt x="432" y="242"/>
                  </a:lnTo>
                  <a:lnTo>
                    <a:pt x="452" y="240"/>
                  </a:lnTo>
                  <a:lnTo>
                    <a:pt x="474" y="228"/>
                  </a:lnTo>
                  <a:lnTo>
                    <a:pt x="488" y="228"/>
                  </a:lnTo>
                  <a:lnTo>
                    <a:pt x="484" y="222"/>
                  </a:lnTo>
                  <a:lnTo>
                    <a:pt x="486" y="220"/>
                  </a:lnTo>
                  <a:lnTo>
                    <a:pt x="488" y="216"/>
                  </a:lnTo>
                  <a:lnTo>
                    <a:pt x="460" y="154"/>
                  </a:lnTo>
                  <a:lnTo>
                    <a:pt x="460" y="152"/>
                  </a:lnTo>
                  <a:lnTo>
                    <a:pt x="458" y="150"/>
                  </a:lnTo>
                  <a:lnTo>
                    <a:pt x="472" y="134"/>
                  </a:lnTo>
                  <a:lnTo>
                    <a:pt x="468" y="130"/>
                  </a:lnTo>
                  <a:lnTo>
                    <a:pt x="446" y="126"/>
                  </a:lnTo>
                  <a:lnTo>
                    <a:pt x="444" y="126"/>
                  </a:lnTo>
                  <a:lnTo>
                    <a:pt x="444" y="124"/>
                  </a:lnTo>
                  <a:lnTo>
                    <a:pt x="430" y="110"/>
                  </a:lnTo>
                  <a:lnTo>
                    <a:pt x="430" y="106"/>
                  </a:lnTo>
                  <a:lnTo>
                    <a:pt x="428" y="108"/>
                  </a:lnTo>
                  <a:lnTo>
                    <a:pt x="416" y="100"/>
                  </a:lnTo>
                  <a:lnTo>
                    <a:pt x="408" y="108"/>
                  </a:lnTo>
                  <a:lnTo>
                    <a:pt x="400" y="114"/>
                  </a:lnTo>
                  <a:lnTo>
                    <a:pt x="394" y="114"/>
                  </a:lnTo>
                  <a:lnTo>
                    <a:pt x="388" y="110"/>
                  </a:lnTo>
                  <a:lnTo>
                    <a:pt x="382" y="104"/>
                  </a:lnTo>
                  <a:lnTo>
                    <a:pt x="372" y="94"/>
                  </a:lnTo>
                  <a:lnTo>
                    <a:pt x="366" y="86"/>
                  </a:lnTo>
                  <a:lnTo>
                    <a:pt x="362" y="86"/>
                  </a:lnTo>
                  <a:lnTo>
                    <a:pt x="352" y="90"/>
                  </a:lnTo>
                  <a:lnTo>
                    <a:pt x="334" y="94"/>
                  </a:lnTo>
                  <a:lnTo>
                    <a:pt x="328" y="94"/>
                  </a:lnTo>
                  <a:lnTo>
                    <a:pt x="324" y="94"/>
                  </a:lnTo>
                  <a:lnTo>
                    <a:pt x="322" y="90"/>
                  </a:lnTo>
                  <a:lnTo>
                    <a:pt x="320" y="84"/>
                  </a:lnTo>
                  <a:lnTo>
                    <a:pt x="320" y="70"/>
                  </a:lnTo>
                  <a:lnTo>
                    <a:pt x="322" y="60"/>
                  </a:lnTo>
                  <a:lnTo>
                    <a:pt x="320" y="54"/>
                  </a:lnTo>
                  <a:lnTo>
                    <a:pt x="216" y="50"/>
                  </a:lnTo>
                  <a:lnTo>
                    <a:pt x="202" y="44"/>
                  </a:lnTo>
                  <a:lnTo>
                    <a:pt x="194" y="38"/>
                  </a:lnTo>
                  <a:lnTo>
                    <a:pt x="178" y="34"/>
                  </a:lnTo>
                  <a:lnTo>
                    <a:pt x="172" y="30"/>
                  </a:lnTo>
                  <a:lnTo>
                    <a:pt x="164" y="24"/>
                  </a:lnTo>
                  <a:lnTo>
                    <a:pt x="144" y="0"/>
                  </a:lnTo>
                  <a:lnTo>
                    <a:pt x="132" y="10"/>
                  </a:lnTo>
                  <a:lnTo>
                    <a:pt x="116" y="4"/>
                  </a:lnTo>
                  <a:lnTo>
                    <a:pt x="74" y="6"/>
                  </a:lnTo>
                  <a:lnTo>
                    <a:pt x="62" y="2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6" name="Freeform 24"/>
            <p:cNvSpPr>
              <a:spLocks/>
            </p:cNvSpPr>
            <p:nvPr/>
          </p:nvSpPr>
          <p:spPr bwMode="auto">
            <a:xfrm>
              <a:off x="3798919" y="3827562"/>
              <a:ext cx="909449" cy="719682"/>
            </a:xfrm>
            <a:custGeom>
              <a:avLst/>
              <a:gdLst>
                <a:gd name="T0" fmla="*/ 484 w 508"/>
                <a:gd name="T1" fmla="*/ 134 h 402"/>
                <a:gd name="T2" fmla="*/ 490 w 508"/>
                <a:gd name="T3" fmla="*/ 126 h 402"/>
                <a:gd name="T4" fmla="*/ 508 w 508"/>
                <a:gd name="T5" fmla="*/ 116 h 402"/>
                <a:gd name="T6" fmla="*/ 472 w 508"/>
                <a:gd name="T7" fmla="*/ 88 h 402"/>
                <a:gd name="T8" fmla="*/ 424 w 508"/>
                <a:gd name="T9" fmla="*/ 42 h 402"/>
                <a:gd name="T10" fmla="*/ 404 w 508"/>
                <a:gd name="T11" fmla="*/ 54 h 402"/>
                <a:gd name="T12" fmla="*/ 400 w 508"/>
                <a:gd name="T13" fmla="*/ 58 h 402"/>
                <a:gd name="T14" fmla="*/ 372 w 508"/>
                <a:gd name="T15" fmla="*/ 50 h 402"/>
                <a:gd name="T16" fmla="*/ 332 w 508"/>
                <a:gd name="T17" fmla="*/ 64 h 402"/>
                <a:gd name="T18" fmla="*/ 310 w 508"/>
                <a:gd name="T19" fmla="*/ 70 h 402"/>
                <a:gd name="T20" fmla="*/ 298 w 508"/>
                <a:gd name="T21" fmla="*/ 76 h 402"/>
                <a:gd name="T22" fmla="*/ 286 w 508"/>
                <a:gd name="T23" fmla="*/ 58 h 402"/>
                <a:gd name="T24" fmla="*/ 314 w 508"/>
                <a:gd name="T25" fmla="*/ 22 h 402"/>
                <a:gd name="T26" fmla="*/ 312 w 508"/>
                <a:gd name="T27" fmla="*/ 12 h 402"/>
                <a:gd name="T28" fmla="*/ 288 w 508"/>
                <a:gd name="T29" fmla="*/ 26 h 402"/>
                <a:gd name="T30" fmla="*/ 278 w 508"/>
                <a:gd name="T31" fmla="*/ 20 h 402"/>
                <a:gd name="T32" fmla="*/ 254 w 508"/>
                <a:gd name="T33" fmla="*/ 16 h 402"/>
                <a:gd name="T34" fmla="*/ 236 w 508"/>
                <a:gd name="T35" fmla="*/ 8 h 402"/>
                <a:gd name="T36" fmla="*/ 208 w 508"/>
                <a:gd name="T37" fmla="*/ 2 h 402"/>
                <a:gd name="T38" fmla="*/ 204 w 508"/>
                <a:gd name="T39" fmla="*/ 24 h 402"/>
                <a:gd name="T40" fmla="*/ 210 w 508"/>
                <a:gd name="T41" fmla="*/ 48 h 402"/>
                <a:gd name="T42" fmla="*/ 200 w 508"/>
                <a:gd name="T43" fmla="*/ 54 h 402"/>
                <a:gd name="T44" fmla="*/ 182 w 508"/>
                <a:gd name="T45" fmla="*/ 46 h 402"/>
                <a:gd name="T46" fmla="*/ 156 w 508"/>
                <a:gd name="T47" fmla="*/ 34 h 402"/>
                <a:gd name="T48" fmla="*/ 144 w 508"/>
                <a:gd name="T49" fmla="*/ 80 h 402"/>
                <a:gd name="T50" fmla="*/ 140 w 508"/>
                <a:gd name="T51" fmla="*/ 108 h 402"/>
                <a:gd name="T52" fmla="*/ 124 w 508"/>
                <a:gd name="T53" fmla="*/ 134 h 402"/>
                <a:gd name="T54" fmla="*/ 60 w 508"/>
                <a:gd name="T55" fmla="*/ 230 h 402"/>
                <a:gd name="T56" fmla="*/ 60 w 508"/>
                <a:gd name="T57" fmla="*/ 266 h 402"/>
                <a:gd name="T58" fmla="*/ 16 w 508"/>
                <a:gd name="T59" fmla="*/ 284 h 402"/>
                <a:gd name="T60" fmla="*/ 0 w 508"/>
                <a:gd name="T61" fmla="*/ 356 h 402"/>
                <a:gd name="T62" fmla="*/ 6 w 508"/>
                <a:gd name="T63" fmla="*/ 380 h 402"/>
                <a:gd name="T64" fmla="*/ 42 w 508"/>
                <a:gd name="T65" fmla="*/ 400 h 402"/>
                <a:gd name="T66" fmla="*/ 52 w 508"/>
                <a:gd name="T67" fmla="*/ 388 h 402"/>
                <a:gd name="T68" fmla="*/ 24 w 508"/>
                <a:gd name="T69" fmla="*/ 364 h 402"/>
                <a:gd name="T70" fmla="*/ 36 w 508"/>
                <a:gd name="T71" fmla="*/ 346 h 402"/>
                <a:gd name="T72" fmla="*/ 64 w 508"/>
                <a:gd name="T73" fmla="*/ 324 h 402"/>
                <a:gd name="T74" fmla="*/ 128 w 508"/>
                <a:gd name="T75" fmla="*/ 282 h 402"/>
                <a:gd name="T76" fmla="*/ 146 w 508"/>
                <a:gd name="T77" fmla="*/ 296 h 402"/>
                <a:gd name="T78" fmla="*/ 168 w 508"/>
                <a:gd name="T79" fmla="*/ 282 h 402"/>
                <a:gd name="T80" fmla="*/ 194 w 508"/>
                <a:gd name="T81" fmla="*/ 272 h 402"/>
                <a:gd name="T82" fmla="*/ 218 w 508"/>
                <a:gd name="T83" fmla="*/ 238 h 402"/>
                <a:gd name="T84" fmla="*/ 250 w 508"/>
                <a:gd name="T85" fmla="*/ 252 h 402"/>
                <a:gd name="T86" fmla="*/ 248 w 508"/>
                <a:gd name="T87" fmla="*/ 186 h 402"/>
                <a:gd name="T88" fmla="*/ 264 w 508"/>
                <a:gd name="T89" fmla="*/ 190 h 402"/>
                <a:gd name="T90" fmla="*/ 318 w 508"/>
                <a:gd name="T91" fmla="*/ 224 h 402"/>
                <a:gd name="T92" fmla="*/ 312 w 508"/>
                <a:gd name="T93" fmla="*/ 206 h 402"/>
                <a:gd name="T94" fmla="*/ 340 w 508"/>
                <a:gd name="T95" fmla="*/ 206 h 402"/>
                <a:gd name="T96" fmla="*/ 350 w 508"/>
                <a:gd name="T97" fmla="*/ 190 h 402"/>
                <a:gd name="T98" fmla="*/ 376 w 508"/>
                <a:gd name="T99" fmla="*/ 194 h 402"/>
                <a:gd name="T100" fmla="*/ 388 w 508"/>
                <a:gd name="T101" fmla="*/ 206 h 402"/>
                <a:gd name="T102" fmla="*/ 400 w 508"/>
                <a:gd name="T103" fmla="*/ 182 h 402"/>
                <a:gd name="T104" fmla="*/ 414 w 508"/>
                <a:gd name="T105" fmla="*/ 186 h 402"/>
                <a:gd name="T106" fmla="*/ 432 w 508"/>
                <a:gd name="T107" fmla="*/ 180 h 402"/>
                <a:gd name="T108" fmla="*/ 464 w 508"/>
                <a:gd name="T109" fmla="*/ 146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08" h="402">
                  <a:moveTo>
                    <a:pt x="476" y="138"/>
                  </a:moveTo>
                  <a:lnTo>
                    <a:pt x="476" y="138"/>
                  </a:lnTo>
                  <a:lnTo>
                    <a:pt x="484" y="134"/>
                  </a:lnTo>
                  <a:lnTo>
                    <a:pt x="488" y="130"/>
                  </a:lnTo>
                  <a:lnTo>
                    <a:pt x="488" y="128"/>
                  </a:lnTo>
                  <a:lnTo>
                    <a:pt x="490" y="126"/>
                  </a:lnTo>
                  <a:lnTo>
                    <a:pt x="492" y="126"/>
                  </a:lnTo>
                  <a:lnTo>
                    <a:pt x="508" y="126"/>
                  </a:lnTo>
                  <a:lnTo>
                    <a:pt x="508" y="116"/>
                  </a:lnTo>
                  <a:lnTo>
                    <a:pt x="502" y="114"/>
                  </a:lnTo>
                  <a:lnTo>
                    <a:pt x="496" y="110"/>
                  </a:lnTo>
                  <a:lnTo>
                    <a:pt x="472" y="88"/>
                  </a:lnTo>
                  <a:lnTo>
                    <a:pt x="460" y="58"/>
                  </a:lnTo>
                  <a:lnTo>
                    <a:pt x="446" y="44"/>
                  </a:lnTo>
                  <a:lnTo>
                    <a:pt x="424" y="42"/>
                  </a:lnTo>
                  <a:lnTo>
                    <a:pt x="406" y="44"/>
                  </a:lnTo>
                  <a:lnTo>
                    <a:pt x="402" y="44"/>
                  </a:lnTo>
                  <a:lnTo>
                    <a:pt x="404" y="54"/>
                  </a:lnTo>
                  <a:lnTo>
                    <a:pt x="404" y="56"/>
                  </a:lnTo>
                  <a:lnTo>
                    <a:pt x="404" y="58"/>
                  </a:lnTo>
                  <a:lnTo>
                    <a:pt x="400" y="58"/>
                  </a:lnTo>
                  <a:lnTo>
                    <a:pt x="388" y="64"/>
                  </a:lnTo>
                  <a:lnTo>
                    <a:pt x="386" y="62"/>
                  </a:lnTo>
                  <a:lnTo>
                    <a:pt x="372" y="50"/>
                  </a:lnTo>
                  <a:lnTo>
                    <a:pt x="368" y="50"/>
                  </a:lnTo>
                  <a:lnTo>
                    <a:pt x="364" y="50"/>
                  </a:lnTo>
                  <a:lnTo>
                    <a:pt x="332" y="64"/>
                  </a:lnTo>
                  <a:lnTo>
                    <a:pt x="322" y="68"/>
                  </a:lnTo>
                  <a:lnTo>
                    <a:pt x="316" y="66"/>
                  </a:lnTo>
                  <a:lnTo>
                    <a:pt x="310" y="70"/>
                  </a:lnTo>
                  <a:lnTo>
                    <a:pt x="304" y="76"/>
                  </a:lnTo>
                  <a:lnTo>
                    <a:pt x="300" y="80"/>
                  </a:lnTo>
                  <a:lnTo>
                    <a:pt x="298" y="76"/>
                  </a:lnTo>
                  <a:lnTo>
                    <a:pt x="288" y="66"/>
                  </a:lnTo>
                  <a:lnTo>
                    <a:pt x="286" y="62"/>
                  </a:lnTo>
                  <a:lnTo>
                    <a:pt x="286" y="58"/>
                  </a:lnTo>
                  <a:lnTo>
                    <a:pt x="290" y="50"/>
                  </a:lnTo>
                  <a:lnTo>
                    <a:pt x="300" y="38"/>
                  </a:lnTo>
                  <a:lnTo>
                    <a:pt x="314" y="22"/>
                  </a:lnTo>
                  <a:lnTo>
                    <a:pt x="318" y="16"/>
                  </a:lnTo>
                  <a:lnTo>
                    <a:pt x="316" y="12"/>
                  </a:lnTo>
                  <a:lnTo>
                    <a:pt x="312" y="12"/>
                  </a:lnTo>
                  <a:lnTo>
                    <a:pt x="308" y="14"/>
                  </a:lnTo>
                  <a:lnTo>
                    <a:pt x="298" y="20"/>
                  </a:lnTo>
                  <a:lnTo>
                    <a:pt x="288" y="26"/>
                  </a:lnTo>
                  <a:lnTo>
                    <a:pt x="282" y="28"/>
                  </a:lnTo>
                  <a:lnTo>
                    <a:pt x="280" y="26"/>
                  </a:lnTo>
                  <a:lnTo>
                    <a:pt x="278" y="20"/>
                  </a:lnTo>
                  <a:lnTo>
                    <a:pt x="276" y="20"/>
                  </a:lnTo>
                  <a:lnTo>
                    <a:pt x="270" y="6"/>
                  </a:lnTo>
                  <a:lnTo>
                    <a:pt x="254" y="16"/>
                  </a:lnTo>
                  <a:lnTo>
                    <a:pt x="252" y="18"/>
                  </a:lnTo>
                  <a:lnTo>
                    <a:pt x="252" y="16"/>
                  </a:lnTo>
                  <a:lnTo>
                    <a:pt x="236" y="8"/>
                  </a:lnTo>
                  <a:lnTo>
                    <a:pt x="220" y="2"/>
                  </a:lnTo>
                  <a:lnTo>
                    <a:pt x="214" y="0"/>
                  </a:lnTo>
                  <a:lnTo>
                    <a:pt x="208" y="2"/>
                  </a:lnTo>
                  <a:lnTo>
                    <a:pt x="204" y="6"/>
                  </a:lnTo>
                  <a:lnTo>
                    <a:pt x="198" y="12"/>
                  </a:lnTo>
                  <a:lnTo>
                    <a:pt x="204" y="24"/>
                  </a:lnTo>
                  <a:lnTo>
                    <a:pt x="210" y="38"/>
                  </a:lnTo>
                  <a:lnTo>
                    <a:pt x="210" y="44"/>
                  </a:lnTo>
                  <a:lnTo>
                    <a:pt x="210" y="48"/>
                  </a:lnTo>
                  <a:lnTo>
                    <a:pt x="208" y="52"/>
                  </a:lnTo>
                  <a:lnTo>
                    <a:pt x="204" y="54"/>
                  </a:lnTo>
                  <a:lnTo>
                    <a:pt x="200" y="54"/>
                  </a:lnTo>
                  <a:lnTo>
                    <a:pt x="194" y="54"/>
                  </a:lnTo>
                  <a:lnTo>
                    <a:pt x="188" y="50"/>
                  </a:lnTo>
                  <a:lnTo>
                    <a:pt x="182" y="46"/>
                  </a:lnTo>
                  <a:lnTo>
                    <a:pt x="164" y="36"/>
                  </a:lnTo>
                  <a:lnTo>
                    <a:pt x="156" y="32"/>
                  </a:lnTo>
                  <a:lnTo>
                    <a:pt x="156" y="34"/>
                  </a:lnTo>
                  <a:lnTo>
                    <a:pt x="156" y="52"/>
                  </a:lnTo>
                  <a:lnTo>
                    <a:pt x="144" y="66"/>
                  </a:lnTo>
                  <a:lnTo>
                    <a:pt x="144" y="80"/>
                  </a:lnTo>
                  <a:lnTo>
                    <a:pt x="148" y="94"/>
                  </a:lnTo>
                  <a:lnTo>
                    <a:pt x="150" y="94"/>
                  </a:lnTo>
                  <a:lnTo>
                    <a:pt x="140" y="108"/>
                  </a:lnTo>
                  <a:lnTo>
                    <a:pt x="136" y="120"/>
                  </a:lnTo>
                  <a:lnTo>
                    <a:pt x="136" y="122"/>
                  </a:lnTo>
                  <a:lnTo>
                    <a:pt x="124" y="134"/>
                  </a:lnTo>
                  <a:lnTo>
                    <a:pt x="104" y="180"/>
                  </a:lnTo>
                  <a:lnTo>
                    <a:pt x="104" y="204"/>
                  </a:lnTo>
                  <a:lnTo>
                    <a:pt x="60" y="230"/>
                  </a:lnTo>
                  <a:lnTo>
                    <a:pt x="58" y="234"/>
                  </a:lnTo>
                  <a:lnTo>
                    <a:pt x="64" y="248"/>
                  </a:lnTo>
                  <a:lnTo>
                    <a:pt x="60" y="266"/>
                  </a:lnTo>
                  <a:lnTo>
                    <a:pt x="42" y="264"/>
                  </a:lnTo>
                  <a:lnTo>
                    <a:pt x="38" y="284"/>
                  </a:lnTo>
                  <a:lnTo>
                    <a:pt x="16" y="284"/>
                  </a:lnTo>
                  <a:lnTo>
                    <a:pt x="10" y="292"/>
                  </a:lnTo>
                  <a:lnTo>
                    <a:pt x="4" y="306"/>
                  </a:lnTo>
                  <a:lnTo>
                    <a:pt x="0" y="356"/>
                  </a:lnTo>
                  <a:lnTo>
                    <a:pt x="4" y="368"/>
                  </a:lnTo>
                  <a:lnTo>
                    <a:pt x="6" y="368"/>
                  </a:lnTo>
                  <a:lnTo>
                    <a:pt x="6" y="380"/>
                  </a:lnTo>
                  <a:lnTo>
                    <a:pt x="16" y="392"/>
                  </a:lnTo>
                  <a:lnTo>
                    <a:pt x="16" y="402"/>
                  </a:lnTo>
                  <a:lnTo>
                    <a:pt x="42" y="400"/>
                  </a:lnTo>
                  <a:lnTo>
                    <a:pt x="44" y="398"/>
                  </a:lnTo>
                  <a:lnTo>
                    <a:pt x="44" y="396"/>
                  </a:lnTo>
                  <a:lnTo>
                    <a:pt x="52" y="388"/>
                  </a:lnTo>
                  <a:lnTo>
                    <a:pt x="36" y="372"/>
                  </a:lnTo>
                  <a:lnTo>
                    <a:pt x="34" y="372"/>
                  </a:lnTo>
                  <a:lnTo>
                    <a:pt x="24" y="364"/>
                  </a:lnTo>
                  <a:lnTo>
                    <a:pt x="24" y="362"/>
                  </a:lnTo>
                  <a:lnTo>
                    <a:pt x="24" y="346"/>
                  </a:lnTo>
                  <a:lnTo>
                    <a:pt x="36" y="346"/>
                  </a:lnTo>
                  <a:lnTo>
                    <a:pt x="38" y="340"/>
                  </a:lnTo>
                  <a:lnTo>
                    <a:pt x="32" y="324"/>
                  </a:lnTo>
                  <a:lnTo>
                    <a:pt x="64" y="324"/>
                  </a:lnTo>
                  <a:lnTo>
                    <a:pt x="120" y="298"/>
                  </a:lnTo>
                  <a:lnTo>
                    <a:pt x="126" y="286"/>
                  </a:lnTo>
                  <a:lnTo>
                    <a:pt x="128" y="282"/>
                  </a:lnTo>
                  <a:lnTo>
                    <a:pt x="140" y="288"/>
                  </a:lnTo>
                  <a:lnTo>
                    <a:pt x="140" y="290"/>
                  </a:lnTo>
                  <a:lnTo>
                    <a:pt x="146" y="296"/>
                  </a:lnTo>
                  <a:lnTo>
                    <a:pt x="152" y="294"/>
                  </a:lnTo>
                  <a:lnTo>
                    <a:pt x="150" y="282"/>
                  </a:lnTo>
                  <a:lnTo>
                    <a:pt x="168" y="282"/>
                  </a:lnTo>
                  <a:lnTo>
                    <a:pt x="186" y="286"/>
                  </a:lnTo>
                  <a:lnTo>
                    <a:pt x="192" y="274"/>
                  </a:lnTo>
                  <a:lnTo>
                    <a:pt x="194" y="272"/>
                  </a:lnTo>
                  <a:lnTo>
                    <a:pt x="196" y="272"/>
                  </a:lnTo>
                  <a:lnTo>
                    <a:pt x="214" y="266"/>
                  </a:lnTo>
                  <a:lnTo>
                    <a:pt x="218" y="238"/>
                  </a:lnTo>
                  <a:lnTo>
                    <a:pt x="238" y="256"/>
                  </a:lnTo>
                  <a:lnTo>
                    <a:pt x="246" y="256"/>
                  </a:lnTo>
                  <a:lnTo>
                    <a:pt x="250" y="252"/>
                  </a:lnTo>
                  <a:lnTo>
                    <a:pt x="248" y="192"/>
                  </a:lnTo>
                  <a:lnTo>
                    <a:pt x="248" y="190"/>
                  </a:lnTo>
                  <a:lnTo>
                    <a:pt x="248" y="186"/>
                  </a:lnTo>
                  <a:lnTo>
                    <a:pt x="260" y="188"/>
                  </a:lnTo>
                  <a:lnTo>
                    <a:pt x="262" y="188"/>
                  </a:lnTo>
                  <a:lnTo>
                    <a:pt x="264" y="190"/>
                  </a:lnTo>
                  <a:lnTo>
                    <a:pt x="286" y="230"/>
                  </a:lnTo>
                  <a:lnTo>
                    <a:pt x="312" y="226"/>
                  </a:lnTo>
                  <a:lnTo>
                    <a:pt x="318" y="224"/>
                  </a:lnTo>
                  <a:lnTo>
                    <a:pt x="322" y="216"/>
                  </a:lnTo>
                  <a:lnTo>
                    <a:pt x="314" y="208"/>
                  </a:lnTo>
                  <a:lnTo>
                    <a:pt x="312" y="206"/>
                  </a:lnTo>
                  <a:lnTo>
                    <a:pt x="330" y="200"/>
                  </a:lnTo>
                  <a:lnTo>
                    <a:pt x="332" y="198"/>
                  </a:lnTo>
                  <a:lnTo>
                    <a:pt x="340" y="206"/>
                  </a:lnTo>
                  <a:lnTo>
                    <a:pt x="346" y="202"/>
                  </a:lnTo>
                  <a:lnTo>
                    <a:pt x="346" y="190"/>
                  </a:lnTo>
                  <a:lnTo>
                    <a:pt x="350" y="190"/>
                  </a:lnTo>
                  <a:lnTo>
                    <a:pt x="364" y="190"/>
                  </a:lnTo>
                  <a:lnTo>
                    <a:pt x="370" y="192"/>
                  </a:lnTo>
                  <a:lnTo>
                    <a:pt x="376" y="194"/>
                  </a:lnTo>
                  <a:lnTo>
                    <a:pt x="382" y="198"/>
                  </a:lnTo>
                  <a:lnTo>
                    <a:pt x="386" y="202"/>
                  </a:lnTo>
                  <a:lnTo>
                    <a:pt x="388" y="206"/>
                  </a:lnTo>
                  <a:lnTo>
                    <a:pt x="392" y="186"/>
                  </a:lnTo>
                  <a:lnTo>
                    <a:pt x="396" y="184"/>
                  </a:lnTo>
                  <a:lnTo>
                    <a:pt x="400" y="182"/>
                  </a:lnTo>
                  <a:lnTo>
                    <a:pt x="406" y="182"/>
                  </a:lnTo>
                  <a:lnTo>
                    <a:pt x="412" y="184"/>
                  </a:lnTo>
                  <a:lnTo>
                    <a:pt x="414" y="186"/>
                  </a:lnTo>
                  <a:lnTo>
                    <a:pt x="414" y="188"/>
                  </a:lnTo>
                  <a:lnTo>
                    <a:pt x="418" y="188"/>
                  </a:lnTo>
                  <a:lnTo>
                    <a:pt x="432" y="180"/>
                  </a:lnTo>
                  <a:lnTo>
                    <a:pt x="460" y="160"/>
                  </a:lnTo>
                  <a:lnTo>
                    <a:pt x="460" y="152"/>
                  </a:lnTo>
                  <a:lnTo>
                    <a:pt x="464" y="146"/>
                  </a:lnTo>
                  <a:lnTo>
                    <a:pt x="470" y="140"/>
                  </a:lnTo>
                  <a:lnTo>
                    <a:pt x="476" y="138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7" name="Freeform 25"/>
            <p:cNvSpPr>
              <a:spLocks/>
            </p:cNvSpPr>
            <p:nvPr/>
          </p:nvSpPr>
          <p:spPr bwMode="auto">
            <a:xfrm>
              <a:off x="4228580" y="3204554"/>
              <a:ext cx="544237" cy="741165"/>
            </a:xfrm>
            <a:custGeom>
              <a:avLst/>
              <a:gdLst>
                <a:gd name="T0" fmla="*/ 220 w 304"/>
                <a:gd name="T1" fmla="*/ 0 h 414"/>
                <a:gd name="T2" fmla="*/ 200 w 304"/>
                <a:gd name="T3" fmla="*/ 24 h 414"/>
                <a:gd name="T4" fmla="*/ 180 w 304"/>
                <a:gd name="T5" fmla="*/ 34 h 414"/>
                <a:gd name="T6" fmla="*/ 174 w 304"/>
                <a:gd name="T7" fmla="*/ 22 h 414"/>
                <a:gd name="T8" fmla="*/ 152 w 304"/>
                <a:gd name="T9" fmla="*/ 24 h 414"/>
                <a:gd name="T10" fmla="*/ 108 w 304"/>
                <a:gd name="T11" fmla="*/ 36 h 414"/>
                <a:gd name="T12" fmla="*/ 68 w 304"/>
                <a:gd name="T13" fmla="*/ 54 h 414"/>
                <a:gd name="T14" fmla="*/ 34 w 304"/>
                <a:gd name="T15" fmla="*/ 56 h 414"/>
                <a:gd name="T16" fmla="*/ 16 w 304"/>
                <a:gd name="T17" fmla="*/ 84 h 414"/>
                <a:gd name="T18" fmla="*/ 22 w 304"/>
                <a:gd name="T19" fmla="*/ 92 h 414"/>
                <a:gd name="T20" fmla="*/ 34 w 304"/>
                <a:gd name="T21" fmla="*/ 144 h 414"/>
                <a:gd name="T22" fmla="*/ 0 w 304"/>
                <a:gd name="T23" fmla="*/ 200 h 414"/>
                <a:gd name="T24" fmla="*/ 16 w 304"/>
                <a:gd name="T25" fmla="*/ 198 h 414"/>
                <a:gd name="T26" fmla="*/ 16 w 304"/>
                <a:gd name="T27" fmla="*/ 226 h 414"/>
                <a:gd name="T28" fmla="*/ 24 w 304"/>
                <a:gd name="T29" fmla="*/ 262 h 414"/>
                <a:gd name="T30" fmla="*/ 40 w 304"/>
                <a:gd name="T31" fmla="*/ 286 h 414"/>
                <a:gd name="T32" fmla="*/ 44 w 304"/>
                <a:gd name="T33" fmla="*/ 310 h 414"/>
                <a:gd name="T34" fmla="*/ 34 w 304"/>
                <a:gd name="T35" fmla="*/ 344 h 414"/>
                <a:gd name="T36" fmla="*/ 52 w 304"/>
                <a:gd name="T37" fmla="*/ 362 h 414"/>
                <a:gd name="T38" fmla="*/ 72 w 304"/>
                <a:gd name="T39" fmla="*/ 352 h 414"/>
                <a:gd name="T40" fmla="*/ 86 w 304"/>
                <a:gd name="T41" fmla="*/ 362 h 414"/>
                <a:gd name="T42" fmla="*/ 66 w 304"/>
                <a:gd name="T43" fmla="*/ 392 h 414"/>
                <a:gd name="T44" fmla="*/ 72 w 304"/>
                <a:gd name="T45" fmla="*/ 408 h 414"/>
                <a:gd name="T46" fmla="*/ 94 w 304"/>
                <a:gd name="T47" fmla="*/ 402 h 414"/>
                <a:gd name="T48" fmla="*/ 134 w 304"/>
                <a:gd name="T49" fmla="*/ 390 h 414"/>
                <a:gd name="T50" fmla="*/ 154 w 304"/>
                <a:gd name="T51" fmla="*/ 400 h 414"/>
                <a:gd name="T52" fmla="*/ 152 w 304"/>
                <a:gd name="T53" fmla="*/ 384 h 414"/>
                <a:gd name="T54" fmla="*/ 150 w 304"/>
                <a:gd name="T55" fmla="*/ 362 h 414"/>
                <a:gd name="T56" fmla="*/ 166 w 304"/>
                <a:gd name="T57" fmla="*/ 346 h 414"/>
                <a:gd name="T58" fmla="*/ 166 w 304"/>
                <a:gd name="T59" fmla="*/ 328 h 414"/>
                <a:gd name="T60" fmla="*/ 164 w 304"/>
                <a:gd name="T61" fmla="*/ 316 h 414"/>
                <a:gd name="T62" fmla="*/ 178 w 304"/>
                <a:gd name="T63" fmla="*/ 298 h 414"/>
                <a:gd name="T64" fmla="*/ 186 w 304"/>
                <a:gd name="T65" fmla="*/ 278 h 414"/>
                <a:gd name="T66" fmla="*/ 194 w 304"/>
                <a:gd name="T67" fmla="*/ 266 h 414"/>
                <a:gd name="T68" fmla="*/ 194 w 304"/>
                <a:gd name="T69" fmla="*/ 242 h 414"/>
                <a:gd name="T70" fmla="*/ 194 w 304"/>
                <a:gd name="T71" fmla="*/ 228 h 414"/>
                <a:gd name="T72" fmla="*/ 224 w 304"/>
                <a:gd name="T73" fmla="*/ 200 h 414"/>
                <a:gd name="T74" fmla="*/ 220 w 304"/>
                <a:gd name="T75" fmla="*/ 186 h 414"/>
                <a:gd name="T76" fmla="*/ 224 w 304"/>
                <a:gd name="T77" fmla="*/ 156 h 414"/>
                <a:gd name="T78" fmla="*/ 250 w 304"/>
                <a:gd name="T79" fmla="*/ 136 h 414"/>
                <a:gd name="T80" fmla="*/ 272 w 304"/>
                <a:gd name="T81" fmla="*/ 140 h 414"/>
                <a:gd name="T82" fmla="*/ 296 w 304"/>
                <a:gd name="T83" fmla="*/ 108 h 414"/>
                <a:gd name="T84" fmla="*/ 300 w 304"/>
                <a:gd name="T85" fmla="*/ 102 h 414"/>
                <a:gd name="T86" fmla="*/ 296 w 304"/>
                <a:gd name="T87" fmla="*/ 84 h 414"/>
                <a:gd name="T88" fmla="*/ 274 w 304"/>
                <a:gd name="T89" fmla="*/ 46 h 414"/>
                <a:gd name="T90" fmla="*/ 280 w 304"/>
                <a:gd name="T91" fmla="*/ 28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4" h="414">
                  <a:moveTo>
                    <a:pt x="240" y="16"/>
                  </a:moveTo>
                  <a:lnTo>
                    <a:pt x="238" y="16"/>
                  </a:lnTo>
                  <a:lnTo>
                    <a:pt x="220" y="0"/>
                  </a:lnTo>
                  <a:lnTo>
                    <a:pt x="212" y="6"/>
                  </a:lnTo>
                  <a:lnTo>
                    <a:pt x="206" y="16"/>
                  </a:lnTo>
                  <a:lnTo>
                    <a:pt x="200" y="24"/>
                  </a:lnTo>
                  <a:lnTo>
                    <a:pt x="192" y="28"/>
                  </a:lnTo>
                  <a:lnTo>
                    <a:pt x="184" y="32"/>
                  </a:lnTo>
                  <a:lnTo>
                    <a:pt x="180" y="34"/>
                  </a:lnTo>
                  <a:lnTo>
                    <a:pt x="176" y="32"/>
                  </a:lnTo>
                  <a:lnTo>
                    <a:pt x="174" y="28"/>
                  </a:lnTo>
                  <a:lnTo>
                    <a:pt x="174" y="22"/>
                  </a:lnTo>
                  <a:lnTo>
                    <a:pt x="180" y="4"/>
                  </a:lnTo>
                  <a:lnTo>
                    <a:pt x="152" y="22"/>
                  </a:lnTo>
                  <a:lnTo>
                    <a:pt x="152" y="24"/>
                  </a:lnTo>
                  <a:lnTo>
                    <a:pt x="128" y="24"/>
                  </a:lnTo>
                  <a:lnTo>
                    <a:pt x="108" y="34"/>
                  </a:lnTo>
                  <a:lnTo>
                    <a:pt x="108" y="36"/>
                  </a:lnTo>
                  <a:lnTo>
                    <a:pt x="84" y="36"/>
                  </a:lnTo>
                  <a:lnTo>
                    <a:pt x="72" y="42"/>
                  </a:lnTo>
                  <a:lnTo>
                    <a:pt x="68" y="54"/>
                  </a:lnTo>
                  <a:lnTo>
                    <a:pt x="66" y="56"/>
                  </a:lnTo>
                  <a:lnTo>
                    <a:pt x="40" y="56"/>
                  </a:lnTo>
                  <a:lnTo>
                    <a:pt x="34" y="56"/>
                  </a:lnTo>
                  <a:lnTo>
                    <a:pt x="28" y="62"/>
                  </a:lnTo>
                  <a:lnTo>
                    <a:pt x="8" y="80"/>
                  </a:lnTo>
                  <a:lnTo>
                    <a:pt x="16" y="84"/>
                  </a:lnTo>
                  <a:lnTo>
                    <a:pt x="20" y="88"/>
                  </a:lnTo>
                  <a:lnTo>
                    <a:pt x="22" y="94"/>
                  </a:lnTo>
                  <a:lnTo>
                    <a:pt x="22" y="92"/>
                  </a:lnTo>
                  <a:lnTo>
                    <a:pt x="34" y="138"/>
                  </a:lnTo>
                  <a:lnTo>
                    <a:pt x="34" y="140"/>
                  </a:lnTo>
                  <a:lnTo>
                    <a:pt x="34" y="144"/>
                  </a:lnTo>
                  <a:lnTo>
                    <a:pt x="32" y="144"/>
                  </a:lnTo>
                  <a:lnTo>
                    <a:pt x="0" y="188"/>
                  </a:lnTo>
                  <a:lnTo>
                    <a:pt x="0" y="200"/>
                  </a:lnTo>
                  <a:lnTo>
                    <a:pt x="8" y="196"/>
                  </a:lnTo>
                  <a:lnTo>
                    <a:pt x="12" y="196"/>
                  </a:lnTo>
                  <a:lnTo>
                    <a:pt x="16" y="198"/>
                  </a:lnTo>
                  <a:lnTo>
                    <a:pt x="18" y="202"/>
                  </a:lnTo>
                  <a:lnTo>
                    <a:pt x="16" y="214"/>
                  </a:lnTo>
                  <a:lnTo>
                    <a:pt x="16" y="226"/>
                  </a:lnTo>
                  <a:lnTo>
                    <a:pt x="18" y="238"/>
                  </a:lnTo>
                  <a:lnTo>
                    <a:pt x="20" y="250"/>
                  </a:lnTo>
                  <a:lnTo>
                    <a:pt x="24" y="262"/>
                  </a:lnTo>
                  <a:lnTo>
                    <a:pt x="36" y="274"/>
                  </a:lnTo>
                  <a:lnTo>
                    <a:pt x="40" y="280"/>
                  </a:lnTo>
                  <a:lnTo>
                    <a:pt x="40" y="286"/>
                  </a:lnTo>
                  <a:lnTo>
                    <a:pt x="36" y="294"/>
                  </a:lnTo>
                  <a:lnTo>
                    <a:pt x="42" y="304"/>
                  </a:lnTo>
                  <a:lnTo>
                    <a:pt x="44" y="310"/>
                  </a:lnTo>
                  <a:lnTo>
                    <a:pt x="44" y="320"/>
                  </a:lnTo>
                  <a:lnTo>
                    <a:pt x="40" y="330"/>
                  </a:lnTo>
                  <a:lnTo>
                    <a:pt x="34" y="344"/>
                  </a:lnTo>
                  <a:lnTo>
                    <a:pt x="44" y="362"/>
                  </a:lnTo>
                  <a:lnTo>
                    <a:pt x="46" y="366"/>
                  </a:lnTo>
                  <a:lnTo>
                    <a:pt x="52" y="362"/>
                  </a:lnTo>
                  <a:lnTo>
                    <a:pt x="60" y="356"/>
                  </a:lnTo>
                  <a:lnTo>
                    <a:pt x="66" y="352"/>
                  </a:lnTo>
                  <a:lnTo>
                    <a:pt x="72" y="352"/>
                  </a:lnTo>
                  <a:lnTo>
                    <a:pt x="78" y="352"/>
                  </a:lnTo>
                  <a:lnTo>
                    <a:pt x="84" y="356"/>
                  </a:lnTo>
                  <a:lnTo>
                    <a:pt x="86" y="362"/>
                  </a:lnTo>
                  <a:lnTo>
                    <a:pt x="86" y="366"/>
                  </a:lnTo>
                  <a:lnTo>
                    <a:pt x="82" y="374"/>
                  </a:lnTo>
                  <a:lnTo>
                    <a:pt x="66" y="392"/>
                  </a:lnTo>
                  <a:lnTo>
                    <a:pt x="56" y="406"/>
                  </a:lnTo>
                  <a:lnTo>
                    <a:pt x="60" y="414"/>
                  </a:lnTo>
                  <a:lnTo>
                    <a:pt x="72" y="408"/>
                  </a:lnTo>
                  <a:lnTo>
                    <a:pt x="76" y="406"/>
                  </a:lnTo>
                  <a:lnTo>
                    <a:pt x="80" y="406"/>
                  </a:lnTo>
                  <a:lnTo>
                    <a:pt x="94" y="402"/>
                  </a:lnTo>
                  <a:lnTo>
                    <a:pt x="120" y="390"/>
                  </a:lnTo>
                  <a:lnTo>
                    <a:pt x="126" y="388"/>
                  </a:lnTo>
                  <a:lnTo>
                    <a:pt x="134" y="390"/>
                  </a:lnTo>
                  <a:lnTo>
                    <a:pt x="142" y="394"/>
                  </a:lnTo>
                  <a:lnTo>
                    <a:pt x="150" y="402"/>
                  </a:lnTo>
                  <a:lnTo>
                    <a:pt x="154" y="400"/>
                  </a:lnTo>
                  <a:lnTo>
                    <a:pt x="154" y="390"/>
                  </a:lnTo>
                  <a:lnTo>
                    <a:pt x="152" y="388"/>
                  </a:lnTo>
                  <a:lnTo>
                    <a:pt x="152" y="384"/>
                  </a:lnTo>
                  <a:lnTo>
                    <a:pt x="154" y="380"/>
                  </a:lnTo>
                  <a:lnTo>
                    <a:pt x="150" y="366"/>
                  </a:lnTo>
                  <a:lnTo>
                    <a:pt x="150" y="362"/>
                  </a:lnTo>
                  <a:lnTo>
                    <a:pt x="150" y="358"/>
                  </a:lnTo>
                  <a:lnTo>
                    <a:pt x="158" y="352"/>
                  </a:lnTo>
                  <a:lnTo>
                    <a:pt x="166" y="346"/>
                  </a:lnTo>
                  <a:lnTo>
                    <a:pt x="162" y="336"/>
                  </a:lnTo>
                  <a:lnTo>
                    <a:pt x="162" y="334"/>
                  </a:lnTo>
                  <a:lnTo>
                    <a:pt x="166" y="328"/>
                  </a:lnTo>
                  <a:lnTo>
                    <a:pt x="164" y="324"/>
                  </a:lnTo>
                  <a:lnTo>
                    <a:pt x="164" y="320"/>
                  </a:lnTo>
                  <a:lnTo>
                    <a:pt x="164" y="316"/>
                  </a:lnTo>
                  <a:lnTo>
                    <a:pt x="170" y="308"/>
                  </a:lnTo>
                  <a:lnTo>
                    <a:pt x="180" y="300"/>
                  </a:lnTo>
                  <a:lnTo>
                    <a:pt x="178" y="298"/>
                  </a:lnTo>
                  <a:lnTo>
                    <a:pt x="176" y="296"/>
                  </a:lnTo>
                  <a:lnTo>
                    <a:pt x="186" y="292"/>
                  </a:lnTo>
                  <a:lnTo>
                    <a:pt x="186" y="278"/>
                  </a:lnTo>
                  <a:lnTo>
                    <a:pt x="186" y="274"/>
                  </a:lnTo>
                  <a:lnTo>
                    <a:pt x="190" y="270"/>
                  </a:lnTo>
                  <a:lnTo>
                    <a:pt x="194" y="266"/>
                  </a:lnTo>
                  <a:lnTo>
                    <a:pt x="200" y="260"/>
                  </a:lnTo>
                  <a:lnTo>
                    <a:pt x="206" y="256"/>
                  </a:lnTo>
                  <a:lnTo>
                    <a:pt x="194" y="242"/>
                  </a:lnTo>
                  <a:lnTo>
                    <a:pt x="192" y="238"/>
                  </a:lnTo>
                  <a:lnTo>
                    <a:pt x="192" y="232"/>
                  </a:lnTo>
                  <a:lnTo>
                    <a:pt x="194" y="228"/>
                  </a:lnTo>
                  <a:lnTo>
                    <a:pt x="198" y="222"/>
                  </a:lnTo>
                  <a:lnTo>
                    <a:pt x="198" y="220"/>
                  </a:lnTo>
                  <a:lnTo>
                    <a:pt x="224" y="200"/>
                  </a:lnTo>
                  <a:lnTo>
                    <a:pt x="224" y="194"/>
                  </a:lnTo>
                  <a:lnTo>
                    <a:pt x="222" y="192"/>
                  </a:lnTo>
                  <a:lnTo>
                    <a:pt x="220" y="186"/>
                  </a:lnTo>
                  <a:lnTo>
                    <a:pt x="220" y="178"/>
                  </a:lnTo>
                  <a:lnTo>
                    <a:pt x="220" y="170"/>
                  </a:lnTo>
                  <a:lnTo>
                    <a:pt x="224" y="156"/>
                  </a:lnTo>
                  <a:lnTo>
                    <a:pt x="230" y="146"/>
                  </a:lnTo>
                  <a:lnTo>
                    <a:pt x="238" y="138"/>
                  </a:lnTo>
                  <a:lnTo>
                    <a:pt x="250" y="136"/>
                  </a:lnTo>
                  <a:lnTo>
                    <a:pt x="252" y="136"/>
                  </a:lnTo>
                  <a:lnTo>
                    <a:pt x="262" y="140"/>
                  </a:lnTo>
                  <a:lnTo>
                    <a:pt x="272" y="140"/>
                  </a:lnTo>
                  <a:lnTo>
                    <a:pt x="284" y="128"/>
                  </a:lnTo>
                  <a:lnTo>
                    <a:pt x="296" y="120"/>
                  </a:lnTo>
                  <a:lnTo>
                    <a:pt x="296" y="108"/>
                  </a:lnTo>
                  <a:lnTo>
                    <a:pt x="296" y="106"/>
                  </a:lnTo>
                  <a:lnTo>
                    <a:pt x="296" y="104"/>
                  </a:lnTo>
                  <a:lnTo>
                    <a:pt x="300" y="102"/>
                  </a:lnTo>
                  <a:lnTo>
                    <a:pt x="304" y="98"/>
                  </a:lnTo>
                  <a:lnTo>
                    <a:pt x="304" y="96"/>
                  </a:lnTo>
                  <a:lnTo>
                    <a:pt x="296" y="84"/>
                  </a:lnTo>
                  <a:lnTo>
                    <a:pt x="286" y="68"/>
                  </a:lnTo>
                  <a:lnTo>
                    <a:pt x="276" y="52"/>
                  </a:lnTo>
                  <a:lnTo>
                    <a:pt x="274" y="46"/>
                  </a:lnTo>
                  <a:lnTo>
                    <a:pt x="274" y="40"/>
                  </a:lnTo>
                  <a:lnTo>
                    <a:pt x="276" y="34"/>
                  </a:lnTo>
                  <a:lnTo>
                    <a:pt x="280" y="28"/>
                  </a:lnTo>
                  <a:lnTo>
                    <a:pt x="264" y="20"/>
                  </a:lnTo>
                  <a:lnTo>
                    <a:pt x="240" y="16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8" name="Freeform 26"/>
            <p:cNvSpPr>
              <a:spLocks/>
            </p:cNvSpPr>
            <p:nvPr/>
          </p:nvSpPr>
          <p:spPr bwMode="auto">
            <a:xfrm>
              <a:off x="4511440" y="3401482"/>
              <a:ext cx="504852" cy="615847"/>
            </a:xfrm>
            <a:custGeom>
              <a:avLst/>
              <a:gdLst>
                <a:gd name="T0" fmla="*/ 132 w 282"/>
                <a:gd name="T1" fmla="*/ 24 h 344"/>
                <a:gd name="T2" fmla="*/ 118 w 282"/>
                <a:gd name="T3" fmla="*/ 40 h 344"/>
                <a:gd name="T4" fmla="*/ 84 w 282"/>
                <a:gd name="T5" fmla="*/ 38 h 344"/>
                <a:gd name="T6" fmla="*/ 70 w 282"/>
                <a:gd name="T7" fmla="*/ 60 h 344"/>
                <a:gd name="T8" fmla="*/ 74 w 282"/>
                <a:gd name="T9" fmla="*/ 92 h 344"/>
                <a:gd name="T10" fmla="*/ 42 w 282"/>
                <a:gd name="T11" fmla="*/ 124 h 344"/>
                <a:gd name="T12" fmla="*/ 54 w 282"/>
                <a:gd name="T13" fmla="*/ 140 h 344"/>
                <a:gd name="T14" fmla="*/ 56 w 282"/>
                <a:gd name="T15" fmla="*/ 148 h 344"/>
                <a:gd name="T16" fmla="*/ 38 w 282"/>
                <a:gd name="T17" fmla="*/ 174 h 344"/>
                <a:gd name="T18" fmla="*/ 30 w 282"/>
                <a:gd name="T19" fmla="*/ 190 h 344"/>
                <a:gd name="T20" fmla="*/ 14 w 282"/>
                <a:gd name="T21" fmla="*/ 208 h 344"/>
                <a:gd name="T22" fmla="*/ 14 w 282"/>
                <a:gd name="T23" fmla="*/ 226 h 344"/>
                <a:gd name="T24" fmla="*/ 14 w 282"/>
                <a:gd name="T25" fmla="*/ 242 h 344"/>
                <a:gd name="T26" fmla="*/ 0 w 282"/>
                <a:gd name="T27" fmla="*/ 252 h 344"/>
                <a:gd name="T28" fmla="*/ 28 w 282"/>
                <a:gd name="T29" fmla="*/ 272 h 344"/>
                <a:gd name="T30" fmla="*/ 52 w 282"/>
                <a:gd name="T31" fmla="*/ 274 h 344"/>
                <a:gd name="T32" fmla="*/ 82 w 282"/>
                <a:gd name="T33" fmla="*/ 322 h 344"/>
                <a:gd name="T34" fmla="*/ 112 w 282"/>
                <a:gd name="T35" fmla="*/ 320 h 344"/>
                <a:gd name="T36" fmla="*/ 150 w 282"/>
                <a:gd name="T37" fmla="*/ 306 h 344"/>
                <a:gd name="T38" fmla="*/ 156 w 282"/>
                <a:gd name="T39" fmla="*/ 290 h 344"/>
                <a:gd name="T40" fmla="*/ 170 w 282"/>
                <a:gd name="T41" fmla="*/ 278 h 344"/>
                <a:gd name="T42" fmla="*/ 194 w 282"/>
                <a:gd name="T43" fmla="*/ 276 h 344"/>
                <a:gd name="T44" fmla="*/ 208 w 282"/>
                <a:gd name="T45" fmla="*/ 256 h 344"/>
                <a:gd name="T46" fmla="*/ 222 w 282"/>
                <a:gd name="T47" fmla="*/ 226 h 344"/>
                <a:gd name="T48" fmla="*/ 218 w 282"/>
                <a:gd name="T49" fmla="*/ 208 h 344"/>
                <a:gd name="T50" fmla="*/ 236 w 282"/>
                <a:gd name="T51" fmla="*/ 194 h 344"/>
                <a:gd name="T52" fmla="*/ 238 w 282"/>
                <a:gd name="T53" fmla="*/ 182 h 344"/>
                <a:gd name="T54" fmla="*/ 244 w 282"/>
                <a:gd name="T55" fmla="*/ 172 h 344"/>
                <a:gd name="T56" fmla="*/ 238 w 282"/>
                <a:gd name="T57" fmla="*/ 154 h 344"/>
                <a:gd name="T58" fmla="*/ 240 w 282"/>
                <a:gd name="T59" fmla="*/ 120 h 344"/>
                <a:gd name="T60" fmla="*/ 236 w 282"/>
                <a:gd name="T61" fmla="*/ 108 h 344"/>
                <a:gd name="T62" fmla="*/ 266 w 282"/>
                <a:gd name="T63" fmla="*/ 98 h 344"/>
                <a:gd name="T64" fmla="*/ 282 w 282"/>
                <a:gd name="T65" fmla="*/ 74 h 344"/>
                <a:gd name="T66" fmla="*/ 270 w 282"/>
                <a:gd name="T67" fmla="*/ 64 h 344"/>
                <a:gd name="T68" fmla="*/ 268 w 282"/>
                <a:gd name="T69" fmla="*/ 58 h 344"/>
                <a:gd name="T70" fmla="*/ 256 w 282"/>
                <a:gd name="T71" fmla="*/ 64 h 344"/>
                <a:gd name="T72" fmla="*/ 234 w 282"/>
                <a:gd name="T73" fmla="*/ 54 h 344"/>
                <a:gd name="T74" fmla="*/ 222 w 282"/>
                <a:gd name="T75" fmla="*/ 50 h 344"/>
                <a:gd name="T76" fmla="*/ 200 w 282"/>
                <a:gd name="T77" fmla="*/ 62 h 344"/>
                <a:gd name="T78" fmla="*/ 182 w 282"/>
                <a:gd name="T79" fmla="*/ 58 h 344"/>
                <a:gd name="T80" fmla="*/ 170 w 282"/>
                <a:gd name="T81" fmla="*/ 30 h 344"/>
                <a:gd name="T82" fmla="*/ 160 w 282"/>
                <a:gd name="T83" fmla="*/ 2 h 344"/>
                <a:gd name="T84" fmla="*/ 148 w 282"/>
                <a:gd name="T85" fmla="*/ 1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2" h="344">
                  <a:moveTo>
                    <a:pt x="146" y="14"/>
                  </a:moveTo>
                  <a:lnTo>
                    <a:pt x="146" y="14"/>
                  </a:lnTo>
                  <a:lnTo>
                    <a:pt x="132" y="24"/>
                  </a:lnTo>
                  <a:lnTo>
                    <a:pt x="120" y="38"/>
                  </a:lnTo>
                  <a:lnTo>
                    <a:pt x="118" y="38"/>
                  </a:lnTo>
                  <a:lnTo>
                    <a:pt x="118" y="40"/>
                  </a:lnTo>
                  <a:lnTo>
                    <a:pt x="102" y="40"/>
                  </a:lnTo>
                  <a:lnTo>
                    <a:pt x="92" y="34"/>
                  </a:lnTo>
                  <a:lnTo>
                    <a:pt x="84" y="38"/>
                  </a:lnTo>
                  <a:lnTo>
                    <a:pt x="78" y="42"/>
                  </a:lnTo>
                  <a:lnTo>
                    <a:pt x="74" y="50"/>
                  </a:lnTo>
                  <a:lnTo>
                    <a:pt x="70" y="60"/>
                  </a:lnTo>
                  <a:lnTo>
                    <a:pt x="70" y="74"/>
                  </a:lnTo>
                  <a:lnTo>
                    <a:pt x="80" y="66"/>
                  </a:lnTo>
                  <a:lnTo>
                    <a:pt x="74" y="92"/>
                  </a:lnTo>
                  <a:lnTo>
                    <a:pt x="74" y="94"/>
                  </a:lnTo>
                  <a:lnTo>
                    <a:pt x="46" y="116"/>
                  </a:lnTo>
                  <a:lnTo>
                    <a:pt x="42" y="124"/>
                  </a:lnTo>
                  <a:lnTo>
                    <a:pt x="42" y="128"/>
                  </a:lnTo>
                  <a:lnTo>
                    <a:pt x="48" y="134"/>
                  </a:lnTo>
                  <a:lnTo>
                    <a:pt x="54" y="140"/>
                  </a:lnTo>
                  <a:lnTo>
                    <a:pt x="56" y="142"/>
                  </a:lnTo>
                  <a:lnTo>
                    <a:pt x="56" y="146"/>
                  </a:lnTo>
                  <a:lnTo>
                    <a:pt x="56" y="148"/>
                  </a:lnTo>
                  <a:lnTo>
                    <a:pt x="54" y="152"/>
                  </a:lnTo>
                  <a:lnTo>
                    <a:pt x="36" y="166"/>
                  </a:lnTo>
                  <a:lnTo>
                    <a:pt x="38" y="174"/>
                  </a:lnTo>
                  <a:lnTo>
                    <a:pt x="36" y="184"/>
                  </a:lnTo>
                  <a:lnTo>
                    <a:pt x="36" y="186"/>
                  </a:lnTo>
                  <a:lnTo>
                    <a:pt x="30" y="190"/>
                  </a:lnTo>
                  <a:lnTo>
                    <a:pt x="28" y="194"/>
                  </a:lnTo>
                  <a:lnTo>
                    <a:pt x="24" y="200"/>
                  </a:lnTo>
                  <a:lnTo>
                    <a:pt x="14" y="208"/>
                  </a:lnTo>
                  <a:lnTo>
                    <a:pt x="14" y="210"/>
                  </a:lnTo>
                  <a:lnTo>
                    <a:pt x="16" y="216"/>
                  </a:lnTo>
                  <a:lnTo>
                    <a:pt x="14" y="226"/>
                  </a:lnTo>
                  <a:lnTo>
                    <a:pt x="16" y="236"/>
                  </a:lnTo>
                  <a:lnTo>
                    <a:pt x="16" y="238"/>
                  </a:lnTo>
                  <a:lnTo>
                    <a:pt x="14" y="242"/>
                  </a:lnTo>
                  <a:lnTo>
                    <a:pt x="6" y="250"/>
                  </a:lnTo>
                  <a:lnTo>
                    <a:pt x="4" y="250"/>
                  </a:lnTo>
                  <a:lnTo>
                    <a:pt x="0" y="252"/>
                  </a:lnTo>
                  <a:lnTo>
                    <a:pt x="0" y="254"/>
                  </a:lnTo>
                  <a:lnTo>
                    <a:pt x="6" y="272"/>
                  </a:lnTo>
                  <a:lnTo>
                    <a:pt x="28" y="272"/>
                  </a:lnTo>
                  <a:lnTo>
                    <a:pt x="50" y="272"/>
                  </a:lnTo>
                  <a:lnTo>
                    <a:pt x="52" y="272"/>
                  </a:lnTo>
                  <a:lnTo>
                    <a:pt x="52" y="274"/>
                  </a:lnTo>
                  <a:lnTo>
                    <a:pt x="70" y="290"/>
                  </a:lnTo>
                  <a:lnTo>
                    <a:pt x="70" y="292"/>
                  </a:lnTo>
                  <a:lnTo>
                    <a:pt x="82" y="322"/>
                  </a:lnTo>
                  <a:lnTo>
                    <a:pt x="102" y="342"/>
                  </a:lnTo>
                  <a:lnTo>
                    <a:pt x="112" y="344"/>
                  </a:lnTo>
                  <a:lnTo>
                    <a:pt x="112" y="320"/>
                  </a:lnTo>
                  <a:lnTo>
                    <a:pt x="132" y="340"/>
                  </a:lnTo>
                  <a:lnTo>
                    <a:pt x="136" y="336"/>
                  </a:lnTo>
                  <a:lnTo>
                    <a:pt x="150" y="306"/>
                  </a:lnTo>
                  <a:lnTo>
                    <a:pt x="152" y="290"/>
                  </a:lnTo>
                  <a:lnTo>
                    <a:pt x="154" y="290"/>
                  </a:lnTo>
                  <a:lnTo>
                    <a:pt x="156" y="290"/>
                  </a:lnTo>
                  <a:lnTo>
                    <a:pt x="172" y="292"/>
                  </a:lnTo>
                  <a:lnTo>
                    <a:pt x="170" y="280"/>
                  </a:lnTo>
                  <a:lnTo>
                    <a:pt x="170" y="278"/>
                  </a:lnTo>
                  <a:lnTo>
                    <a:pt x="170" y="276"/>
                  </a:lnTo>
                  <a:lnTo>
                    <a:pt x="174" y="276"/>
                  </a:lnTo>
                  <a:lnTo>
                    <a:pt x="194" y="276"/>
                  </a:lnTo>
                  <a:lnTo>
                    <a:pt x="200" y="270"/>
                  </a:lnTo>
                  <a:lnTo>
                    <a:pt x="204" y="262"/>
                  </a:lnTo>
                  <a:lnTo>
                    <a:pt x="208" y="256"/>
                  </a:lnTo>
                  <a:lnTo>
                    <a:pt x="208" y="250"/>
                  </a:lnTo>
                  <a:lnTo>
                    <a:pt x="206" y="222"/>
                  </a:lnTo>
                  <a:lnTo>
                    <a:pt x="222" y="226"/>
                  </a:lnTo>
                  <a:lnTo>
                    <a:pt x="228" y="218"/>
                  </a:lnTo>
                  <a:lnTo>
                    <a:pt x="220" y="210"/>
                  </a:lnTo>
                  <a:lnTo>
                    <a:pt x="218" y="208"/>
                  </a:lnTo>
                  <a:lnTo>
                    <a:pt x="234" y="192"/>
                  </a:lnTo>
                  <a:lnTo>
                    <a:pt x="234" y="194"/>
                  </a:lnTo>
                  <a:lnTo>
                    <a:pt x="236" y="194"/>
                  </a:lnTo>
                  <a:lnTo>
                    <a:pt x="246" y="198"/>
                  </a:lnTo>
                  <a:lnTo>
                    <a:pt x="246" y="196"/>
                  </a:lnTo>
                  <a:lnTo>
                    <a:pt x="238" y="182"/>
                  </a:lnTo>
                  <a:lnTo>
                    <a:pt x="242" y="180"/>
                  </a:lnTo>
                  <a:lnTo>
                    <a:pt x="246" y="178"/>
                  </a:lnTo>
                  <a:lnTo>
                    <a:pt x="244" y="172"/>
                  </a:lnTo>
                  <a:lnTo>
                    <a:pt x="236" y="156"/>
                  </a:lnTo>
                  <a:lnTo>
                    <a:pt x="238" y="156"/>
                  </a:lnTo>
                  <a:lnTo>
                    <a:pt x="238" y="154"/>
                  </a:lnTo>
                  <a:lnTo>
                    <a:pt x="260" y="142"/>
                  </a:lnTo>
                  <a:lnTo>
                    <a:pt x="262" y="134"/>
                  </a:lnTo>
                  <a:lnTo>
                    <a:pt x="240" y="120"/>
                  </a:lnTo>
                  <a:lnTo>
                    <a:pt x="236" y="116"/>
                  </a:lnTo>
                  <a:lnTo>
                    <a:pt x="234" y="112"/>
                  </a:lnTo>
                  <a:lnTo>
                    <a:pt x="236" y="108"/>
                  </a:lnTo>
                  <a:lnTo>
                    <a:pt x="242" y="108"/>
                  </a:lnTo>
                  <a:lnTo>
                    <a:pt x="266" y="112"/>
                  </a:lnTo>
                  <a:lnTo>
                    <a:pt x="266" y="98"/>
                  </a:lnTo>
                  <a:lnTo>
                    <a:pt x="266" y="96"/>
                  </a:lnTo>
                  <a:lnTo>
                    <a:pt x="278" y="84"/>
                  </a:lnTo>
                  <a:lnTo>
                    <a:pt x="282" y="74"/>
                  </a:lnTo>
                  <a:lnTo>
                    <a:pt x="276" y="72"/>
                  </a:lnTo>
                  <a:lnTo>
                    <a:pt x="270" y="66"/>
                  </a:lnTo>
                  <a:lnTo>
                    <a:pt x="270" y="64"/>
                  </a:lnTo>
                  <a:lnTo>
                    <a:pt x="270" y="60"/>
                  </a:lnTo>
                  <a:lnTo>
                    <a:pt x="270" y="58"/>
                  </a:lnTo>
                  <a:lnTo>
                    <a:pt x="268" y="58"/>
                  </a:lnTo>
                  <a:lnTo>
                    <a:pt x="266" y="58"/>
                  </a:lnTo>
                  <a:lnTo>
                    <a:pt x="262" y="62"/>
                  </a:lnTo>
                  <a:lnTo>
                    <a:pt x="256" y="64"/>
                  </a:lnTo>
                  <a:lnTo>
                    <a:pt x="250" y="62"/>
                  </a:lnTo>
                  <a:lnTo>
                    <a:pt x="244" y="62"/>
                  </a:lnTo>
                  <a:lnTo>
                    <a:pt x="234" y="54"/>
                  </a:lnTo>
                  <a:lnTo>
                    <a:pt x="226" y="42"/>
                  </a:lnTo>
                  <a:lnTo>
                    <a:pt x="226" y="44"/>
                  </a:lnTo>
                  <a:lnTo>
                    <a:pt x="222" y="50"/>
                  </a:lnTo>
                  <a:lnTo>
                    <a:pt x="216" y="58"/>
                  </a:lnTo>
                  <a:lnTo>
                    <a:pt x="208" y="60"/>
                  </a:lnTo>
                  <a:lnTo>
                    <a:pt x="200" y="62"/>
                  </a:lnTo>
                  <a:lnTo>
                    <a:pt x="194" y="62"/>
                  </a:lnTo>
                  <a:lnTo>
                    <a:pt x="186" y="60"/>
                  </a:lnTo>
                  <a:lnTo>
                    <a:pt x="182" y="58"/>
                  </a:lnTo>
                  <a:lnTo>
                    <a:pt x="178" y="54"/>
                  </a:lnTo>
                  <a:lnTo>
                    <a:pt x="174" y="46"/>
                  </a:lnTo>
                  <a:lnTo>
                    <a:pt x="170" y="30"/>
                  </a:lnTo>
                  <a:lnTo>
                    <a:pt x="166" y="12"/>
                  </a:lnTo>
                  <a:lnTo>
                    <a:pt x="164" y="6"/>
                  </a:lnTo>
                  <a:lnTo>
                    <a:pt x="160" y="2"/>
                  </a:lnTo>
                  <a:lnTo>
                    <a:pt x="154" y="0"/>
                  </a:lnTo>
                  <a:lnTo>
                    <a:pt x="146" y="0"/>
                  </a:lnTo>
                  <a:lnTo>
                    <a:pt x="148" y="14"/>
                  </a:lnTo>
                  <a:lnTo>
                    <a:pt x="146" y="14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099" name="Freeform 27"/>
            <p:cNvSpPr>
              <a:spLocks/>
            </p:cNvSpPr>
            <p:nvPr/>
          </p:nvSpPr>
          <p:spPr bwMode="auto">
            <a:xfrm>
              <a:off x="4737012" y="3011207"/>
              <a:ext cx="433241" cy="501271"/>
            </a:xfrm>
            <a:custGeom>
              <a:avLst/>
              <a:gdLst>
                <a:gd name="T0" fmla="*/ 148 w 242"/>
                <a:gd name="T1" fmla="*/ 4 h 280"/>
                <a:gd name="T2" fmla="*/ 126 w 242"/>
                <a:gd name="T3" fmla="*/ 12 h 280"/>
                <a:gd name="T4" fmla="*/ 102 w 242"/>
                <a:gd name="T5" fmla="*/ 6 h 280"/>
                <a:gd name="T6" fmla="*/ 78 w 242"/>
                <a:gd name="T7" fmla="*/ 6 h 280"/>
                <a:gd name="T8" fmla="*/ 62 w 242"/>
                <a:gd name="T9" fmla="*/ 28 h 280"/>
                <a:gd name="T10" fmla="*/ 54 w 242"/>
                <a:gd name="T11" fmla="*/ 64 h 280"/>
                <a:gd name="T12" fmla="*/ 44 w 242"/>
                <a:gd name="T13" fmla="*/ 74 h 280"/>
                <a:gd name="T14" fmla="*/ 44 w 242"/>
                <a:gd name="T15" fmla="*/ 82 h 280"/>
                <a:gd name="T16" fmla="*/ 36 w 242"/>
                <a:gd name="T17" fmla="*/ 100 h 280"/>
                <a:gd name="T18" fmla="*/ 4 w 242"/>
                <a:gd name="T19" fmla="*/ 132 h 280"/>
                <a:gd name="T20" fmla="*/ 6 w 242"/>
                <a:gd name="T21" fmla="*/ 140 h 280"/>
                <a:gd name="T22" fmla="*/ 0 w 242"/>
                <a:gd name="T23" fmla="*/ 148 h 280"/>
                <a:gd name="T24" fmla="*/ 0 w 242"/>
                <a:gd name="T25" fmla="*/ 156 h 280"/>
                <a:gd name="T26" fmla="*/ 30 w 242"/>
                <a:gd name="T27" fmla="*/ 202 h 280"/>
                <a:gd name="T28" fmla="*/ 30 w 242"/>
                <a:gd name="T29" fmla="*/ 206 h 280"/>
                <a:gd name="T30" fmla="*/ 28 w 242"/>
                <a:gd name="T31" fmla="*/ 210 h 280"/>
                <a:gd name="T32" fmla="*/ 40 w 242"/>
                <a:gd name="T33" fmla="*/ 214 h 280"/>
                <a:gd name="T34" fmla="*/ 48 w 242"/>
                <a:gd name="T35" fmla="*/ 224 h 280"/>
                <a:gd name="T36" fmla="*/ 52 w 242"/>
                <a:gd name="T37" fmla="*/ 246 h 280"/>
                <a:gd name="T38" fmla="*/ 58 w 242"/>
                <a:gd name="T39" fmla="*/ 266 h 280"/>
                <a:gd name="T40" fmla="*/ 68 w 242"/>
                <a:gd name="T41" fmla="*/ 272 h 280"/>
                <a:gd name="T42" fmla="*/ 80 w 242"/>
                <a:gd name="T43" fmla="*/ 270 h 280"/>
                <a:gd name="T44" fmla="*/ 90 w 242"/>
                <a:gd name="T45" fmla="*/ 264 h 280"/>
                <a:gd name="T46" fmla="*/ 90 w 242"/>
                <a:gd name="T47" fmla="*/ 258 h 280"/>
                <a:gd name="T48" fmla="*/ 104 w 242"/>
                <a:gd name="T49" fmla="*/ 250 h 280"/>
                <a:gd name="T50" fmla="*/ 122 w 242"/>
                <a:gd name="T51" fmla="*/ 270 h 280"/>
                <a:gd name="T52" fmla="*/ 134 w 242"/>
                <a:gd name="T53" fmla="*/ 272 h 280"/>
                <a:gd name="T54" fmla="*/ 146 w 242"/>
                <a:gd name="T55" fmla="*/ 268 h 280"/>
                <a:gd name="T56" fmla="*/ 152 w 242"/>
                <a:gd name="T57" fmla="*/ 270 h 280"/>
                <a:gd name="T58" fmla="*/ 170 w 242"/>
                <a:gd name="T59" fmla="*/ 274 h 280"/>
                <a:gd name="T60" fmla="*/ 170 w 242"/>
                <a:gd name="T61" fmla="*/ 246 h 280"/>
                <a:gd name="T62" fmla="*/ 180 w 242"/>
                <a:gd name="T63" fmla="*/ 232 h 280"/>
                <a:gd name="T64" fmla="*/ 172 w 242"/>
                <a:gd name="T65" fmla="*/ 224 h 280"/>
                <a:gd name="T66" fmla="*/ 176 w 242"/>
                <a:gd name="T67" fmla="*/ 220 h 280"/>
                <a:gd name="T68" fmla="*/ 198 w 242"/>
                <a:gd name="T69" fmla="*/ 186 h 280"/>
                <a:gd name="T70" fmla="*/ 204 w 242"/>
                <a:gd name="T71" fmla="*/ 188 h 280"/>
                <a:gd name="T72" fmla="*/ 204 w 242"/>
                <a:gd name="T73" fmla="*/ 204 h 280"/>
                <a:gd name="T74" fmla="*/ 226 w 242"/>
                <a:gd name="T75" fmla="*/ 172 h 280"/>
                <a:gd name="T76" fmla="*/ 214 w 242"/>
                <a:gd name="T77" fmla="*/ 174 h 280"/>
                <a:gd name="T78" fmla="*/ 216 w 242"/>
                <a:gd name="T79" fmla="*/ 136 h 280"/>
                <a:gd name="T80" fmla="*/ 214 w 242"/>
                <a:gd name="T81" fmla="*/ 134 h 280"/>
                <a:gd name="T82" fmla="*/ 208 w 242"/>
                <a:gd name="T83" fmla="*/ 122 h 280"/>
                <a:gd name="T84" fmla="*/ 230 w 242"/>
                <a:gd name="T85" fmla="*/ 116 h 280"/>
                <a:gd name="T86" fmla="*/ 240 w 242"/>
                <a:gd name="T87" fmla="*/ 106 h 280"/>
                <a:gd name="T88" fmla="*/ 216 w 242"/>
                <a:gd name="T89" fmla="*/ 86 h 280"/>
                <a:gd name="T90" fmla="*/ 232 w 242"/>
                <a:gd name="T91" fmla="*/ 66 h 280"/>
                <a:gd name="T92" fmla="*/ 220 w 242"/>
                <a:gd name="T93" fmla="*/ 68 h 280"/>
                <a:gd name="T94" fmla="*/ 220 w 242"/>
                <a:gd name="T95" fmla="*/ 64 h 280"/>
                <a:gd name="T96" fmla="*/ 214 w 242"/>
                <a:gd name="T97" fmla="*/ 54 h 280"/>
                <a:gd name="T98" fmla="*/ 204 w 242"/>
                <a:gd name="T99" fmla="*/ 48 h 280"/>
                <a:gd name="T100" fmla="*/ 160 w 242"/>
                <a:gd name="T101" fmla="*/ 64 h 280"/>
                <a:gd name="T102" fmla="*/ 104 w 242"/>
                <a:gd name="T103" fmla="*/ 48 h 280"/>
                <a:gd name="T104" fmla="*/ 158 w 242"/>
                <a:gd name="T105" fmla="*/ 34 h 280"/>
                <a:gd name="T106" fmla="*/ 178 w 242"/>
                <a:gd name="T107" fmla="*/ 12 h 280"/>
                <a:gd name="T108" fmla="*/ 148 w 242"/>
                <a:gd name="T109" fmla="*/ 4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80">
                  <a:moveTo>
                    <a:pt x="148" y="4"/>
                  </a:moveTo>
                  <a:lnTo>
                    <a:pt x="148" y="4"/>
                  </a:lnTo>
                  <a:lnTo>
                    <a:pt x="136" y="8"/>
                  </a:lnTo>
                  <a:lnTo>
                    <a:pt x="126" y="12"/>
                  </a:lnTo>
                  <a:lnTo>
                    <a:pt x="116" y="10"/>
                  </a:lnTo>
                  <a:lnTo>
                    <a:pt x="102" y="6"/>
                  </a:lnTo>
                  <a:lnTo>
                    <a:pt x="84" y="4"/>
                  </a:lnTo>
                  <a:lnTo>
                    <a:pt x="78" y="6"/>
                  </a:lnTo>
                  <a:lnTo>
                    <a:pt x="74" y="12"/>
                  </a:lnTo>
                  <a:lnTo>
                    <a:pt x="62" y="28"/>
                  </a:lnTo>
                  <a:lnTo>
                    <a:pt x="74" y="52"/>
                  </a:lnTo>
                  <a:lnTo>
                    <a:pt x="54" y="64"/>
                  </a:lnTo>
                  <a:lnTo>
                    <a:pt x="38" y="60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2" y="88"/>
                  </a:lnTo>
                  <a:lnTo>
                    <a:pt x="36" y="100"/>
                  </a:lnTo>
                  <a:lnTo>
                    <a:pt x="32" y="106"/>
                  </a:lnTo>
                  <a:lnTo>
                    <a:pt x="4" y="132"/>
                  </a:lnTo>
                  <a:lnTo>
                    <a:pt x="10" y="136"/>
                  </a:lnTo>
                  <a:lnTo>
                    <a:pt x="6" y="140"/>
                  </a:lnTo>
                  <a:lnTo>
                    <a:pt x="2" y="144"/>
                  </a:lnTo>
                  <a:lnTo>
                    <a:pt x="0" y="148"/>
                  </a:lnTo>
                  <a:lnTo>
                    <a:pt x="0" y="152"/>
                  </a:lnTo>
                  <a:lnTo>
                    <a:pt x="0" y="156"/>
                  </a:lnTo>
                  <a:lnTo>
                    <a:pt x="20" y="186"/>
                  </a:lnTo>
                  <a:lnTo>
                    <a:pt x="30" y="202"/>
                  </a:lnTo>
                  <a:lnTo>
                    <a:pt x="30" y="204"/>
                  </a:lnTo>
                  <a:lnTo>
                    <a:pt x="30" y="206"/>
                  </a:lnTo>
                  <a:lnTo>
                    <a:pt x="30" y="208"/>
                  </a:lnTo>
                  <a:lnTo>
                    <a:pt x="28" y="210"/>
                  </a:lnTo>
                  <a:lnTo>
                    <a:pt x="34" y="210"/>
                  </a:lnTo>
                  <a:lnTo>
                    <a:pt x="40" y="214"/>
                  </a:lnTo>
                  <a:lnTo>
                    <a:pt x="44" y="218"/>
                  </a:lnTo>
                  <a:lnTo>
                    <a:pt x="48" y="224"/>
                  </a:lnTo>
                  <a:lnTo>
                    <a:pt x="50" y="234"/>
                  </a:lnTo>
                  <a:lnTo>
                    <a:pt x="52" y="246"/>
                  </a:lnTo>
                  <a:lnTo>
                    <a:pt x="56" y="262"/>
                  </a:lnTo>
                  <a:lnTo>
                    <a:pt x="58" y="266"/>
                  </a:lnTo>
                  <a:lnTo>
                    <a:pt x="64" y="270"/>
                  </a:lnTo>
                  <a:lnTo>
                    <a:pt x="68" y="272"/>
                  </a:lnTo>
                  <a:lnTo>
                    <a:pt x="74" y="272"/>
                  </a:lnTo>
                  <a:lnTo>
                    <a:pt x="80" y="270"/>
                  </a:lnTo>
                  <a:lnTo>
                    <a:pt x="84" y="268"/>
                  </a:lnTo>
                  <a:lnTo>
                    <a:pt x="90" y="264"/>
                  </a:lnTo>
                  <a:lnTo>
                    <a:pt x="90" y="260"/>
                  </a:lnTo>
                  <a:lnTo>
                    <a:pt x="90" y="258"/>
                  </a:lnTo>
                  <a:lnTo>
                    <a:pt x="104" y="248"/>
                  </a:lnTo>
                  <a:lnTo>
                    <a:pt x="104" y="250"/>
                  </a:lnTo>
                  <a:lnTo>
                    <a:pt x="116" y="268"/>
                  </a:lnTo>
                  <a:lnTo>
                    <a:pt x="122" y="270"/>
                  </a:lnTo>
                  <a:lnTo>
                    <a:pt x="130" y="272"/>
                  </a:lnTo>
                  <a:lnTo>
                    <a:pt x="134" y="272"/>
                  </a:lnTo>
                  <a:lnTo>
                    <a:pt x="130" y="262"/>
                  </a:lnTo>
                  <a:lnTo>
                    <a:pt x="146" y="268"/>
                  </a:lnTo>
                  <a:lnTo>
                    <a:pt x="150" y="268"/>
                  </a:lnTo>
                  <a:lnTo>
                    <a:pt x="152" y="270"/>
                  </a:lnTo>
                  <a:lnTo>
                    <a:pt x="166" y="280"/>
                  </a:lnTo>
                  <a:lnTo>
                    <a:pt x="170" y="274"/>
                  </a:lnTo>
                  <a:lnTo>
                    <a:pt x="168" y="248"/>
                  </a:lnTo>
                  <a:lnTo>
                    <a:pt x="170" y="246"/>
                  </a:lnTo>
                  <a:lnTo>
                    <a:pt x="180" y="234"/>
                  </a:lnTo>
                  <a:lnTo>
                    <a:pt x="180" y="232"/>
                  </a:lnTo>
                  <a:lnTo>
                    <a:pt x="176" y="226"/>
                  </a:lnTo>
                  <a:lnTo>
                    <a:pt x="172" y="224"/>
                  </a:lnTo>
                  <a:lnTo>
                    <a:pt x="174" y="222"/>
                  </a:lnTo>
                  <a:lnTo>
                    <a:pt x="176" y="220"/>
                  </a:lnTo>
                  <a:lnTo>
                    <a:pt x="178" y="220"/>
                  </a:lnTo>
                  <a:lnTo>
                    <a:pt x="198" y="186"/>
                  </a:lnTo>
                  <a:lnTo>
                    <a:pt x="200" y="188"/>
                  </a:lnTo>
                  <a:lnTo>
                    <a:pt x="204" y="188"/>
                  </a:lnTo>
                  <a:lnTo>
                    <a:pt x="204" y="190"/>
                  </a:lnTo>
                  <a:lnTo>
                    <a:pt x="204" y="204"/>
                  </a:lnTo>
                  <a:lnTo>
                    <a:pt x="228" y="184"/>
                  </a:lnTo>
                  <a:lnTo>
                    <a:pt x="226" y="172"/>
                  </a:lnTo>
                  <a:lnTo>
                    <a:pt x="222" y="172"/>
                  </a:lnTo>
                  <a:lnTo>
                    <a:pt x="214" y="174"/>
                  </a:lnTo>
                  <a:lnTo>
                    <a:pt x="228" y="136"/>
                  </a:lnTo>
                  <a:lnTo>
                    <a:pt x="216" y="136"/>
                  </a:lnTo>
                  <a:lnTo>
                    <a:pt x="214" y="136"/>
                  </a:lnTo>
                  <a:lnTo>
                    <a:pt x="214" y="134"/>
                  </a:lnTo>
                  <a:lnTo>
                    <a:pt x="210" y="128"/>
                  </a:lnTo>
                  <a:lnTo>
                    <a:pt x="208" y="122"/>
                  </a:lnTo>
                  <a:lnTo>
                    <a:pt x="210" y="116"/>
                  </a:lnTo>
                  <a:lnTo>
                    <a:pt x="230" y="116"/>
                  </a:lnTo>
                  <a:lnTo>
                    <a:pt x="242" y="116"/>
                  </a:lnTo>
                  <a:lnTo>
                    <a:pt x="240" y="106"/>
                  </a:lnTo>
                  <a:lnTo>
                    <a:pt x="232" y="92"/>
                  </a:lnTo>
                  <a:lnTo>
                    <a:pt x="216" y="86"/>
                  </a:lnTo>
                  <a:lnTo>
                    <a:pt x="232" y="70"/>
                  </a:lnTo>
                  <a:lnTo>
                    <a:pt x="232" y="66"/>
                  </a:lnTo>
                  <a:lnTo>
                    <a:pt x="224" y="68"/>
                  </a:lnTo>
                  <a:lnTo>
                    <a:pt x="220" y="68"/>
                  </a:lnTo>
                  <a:lnTo>
                    <a:pt x="220" y="66"/>
                  </a:lnTo>
                  <a:lnTo>
                    <a:pt x="220" y="64"/>
                  </a:lnTo>
                  <a:lnTo>
                    <a:pt x="218" y="58"/>
                  </a:lnTo>
                  <a:lnTo>
                    <a:pt x="214" y="54"/>
                  </a:lnTo>
                  <a:lnTo>
                    <a:pt x="210" y="50"/>
                  </a:lnTo>
                  <a:lnTo>
                    <a:pt x="204" y="48"/>
                  </a:lnTo>
                  <a:lnTo>
                    <a:pt x="172" y="48"/>
                  </a:lnTo>
                  <a:lnTo>
                    <a:pt x="160" y="64"/>
                  </a:lnTo>
                  <a:lnTo>
                    <a:pt x="156" y="64"/>
                  </a:lnTo>
                  <a:lnTo>
                    <a:pt x="104" y="48"/>
                  </a:lnTo>
                  <a:lnTo>
                    <a:pt x="154" y="36"/>
                  </a:lnTo>
                  <a:lnTo>
                    <a:pt x="158" y="34"/>
                  </a:lnTo>
                  <a:lnTo>
                    <a:pt x="162" y="30"/>
                  </a:lnTo>
                  <a:lnTo>
                    <a:pt x="178" y="12"/>
                  </a:lnTo>
                  <a:lnTo>
                    <a:pt x="162" y="0"/>
                  </a:lnTo>
                  <a:lnTo>
                    <a:pt x="148" y="4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0" name="Freeform 28"/>
            <p:cNvSpPr>
              <a:spLocks/>
            </p:cNvSpPr>
            <p:nvPr/>
          </p:nvSpPr>
          <p:spPr bwMode="auto">
            <a:xfrm>
              <a:off x="4314512" y="2577965"/>
              <a:ext cx="547818" cy="669555"/>
            </a:xfrm>
            <a:custGeom>
              <a:avLst/>
              <a:gdLst>
                <a:gd name="T0" fmla="*/ 186 w 306"/>
                <a:gd name="T1" fmla="*/ 86 h 374"/>
                <a:gd name="T2" fmla="*/ 170 w 306"/>
                <a:gd name="T3" fmla="*/ 56 h 374"/>
                <a:gd name="T4" fmla="*/ 110 w 306"/>
                <a:gd name="T5" fmla="*/ 34 h 374"/>
                <a:gd name="T6" fmla="*/ 80 w 306"/>
                <a:gd name="T7" fmla="*/ 0 h 374"/>
                <a:gd name="T8" fmla="*/ 82 w 306"/>
                <a:gd name="T9" fmla="*/ 14 h 374"/>
                <a:gd name="T10" fmla="*/ 98 w 306"/>
                <a:gd name="T11" fmla="*/ 38 h 374"/>
                <a:gd name="T12" fmla="*/ 74 w 306"/>
                <a:gd name="T13" fmla="*/ 72 h 374"/>
                <a:gd name="T14" fmla="*/ 52 w 306"/>
                <a:gd name="T15" fmla="*/ 50 h 374"/>
                <a:gd name="T16" fmla="*/ 46 w 306"/>
                <a:gd name="T17" fmla="*/ 70 h 374"/>
                <a:gd name="T18" fmla="*/ 44 w 306"/>
                <a:gd name="T19" fmla="*/ 82 h 374"/>
                <a:gd name="T20" fmla="*/ 22 w 306"/>
                <a:gd name="T21" fmla="*/ 94 h 374"/>
                <a:gd name="T22" fmla="*/ 20 w 306"/>
                <a:gd name="T23" fmla="*/ 124 h 374"/>
                <a:gd name="T24" fmla="*/ 0 w 306"/>
                <a:gd name="T25" fmla="*/ 122 h 374"/>
                <a:gd name="T26" fmla="*/ 18 w 306"/>
                <a:gd name="T27" fmla="*/ 144 h 374"/>
                <a:gd name="T28" fmla="*/ 36 w 306"/>
                <a:gd name="T29" fmla="*/ 162 h 374"/>
                <a:gd name="T30" fmla="*/ 54 w 306"/>
                <a:gd name="T31" fmla="*/ 164 h 374"/>
                <a:gd name="T32" fmla="*/ 68 w 306"/>
                <a:gd name="T33" fmla="*/ 200 h 374"/>
                <a:gd name="T34" fmla="*/ 68 w 306"/>
                <a:gd name="T35" fmla="*/ 214 h 374"/>
                <a:gd name="T36" fmla="*/ 54 w 306"/>
                <a:gd name="T37" fmla="*/ 220 h 374"/>
                <a:gd name="T38" fmla="*/ 44 w 306"/>
                <a:gd name="T39" fmla="*/ 244 h 374"/>
                <a:gd name="T40" fmla="*/ 76 w 306"/>
                <a:gd name="T41" fmla="*/ 258 h 374"/>
                <a:gd name="T42" fmla="*/ 102 w 306"/>
                <a:gd name="T43" fmla="*/ 352 h 374"/>
                <a:gd name="T44" fmla="*/ 100 w 306"/>
                <a:gd name="T45" fmla="*/ 364 h 374"/>
                <a:gd name="T46" fmla="*/ 138 w 306"/>
                <a:gd name="T47" fmla="*/ 362 h 374"/>
                <a:gd name="T48" fmla="*/ 146 w 306"/>
                <a:gd name="T49" fmla="*/ 366 h 374"/>
                <a:gd name="T50" fmla="*/ 158 w 306"/>
                <a:gd name="T51" fmla="*/ 350 h 374"/>
                <a:gd name="T52" fmla="*/ 196 w 306"/>
                <a:gd name="T53" fmla="*/ 358 h 374"/>
                <a:gd name="T54" fmla="*/ 260 w 306"/>
                <a:gd name="T55" fmla="*/ 342 h 374"/>
                <a:gd name="T56" fmla="*/ 272 w 306"/>
                <a:gd name="T57" fmla="*/ 320 h 374"/>
                <a:gd name="T58" fmla="*/ 254 w 306"/>
                <a:gd name="T59" fmla="*/ 286 h 374"/>
                <a:gd name="T60" fmla="*/ 288 w 306"/>
                <a:gd name="T61" fmla="*/ 270 h 374"/>
                <a:gd name="T62" fmla="*/ 298 w 306"/>
                <a:gd name="T63" fmla="*/ 234 h 374"/>
                <a:gd name="T64" fmla="*/ 282 w 306"/>
                <a:gd name="T65" fmla="*/ 222 h 374"/>
                <a:gd name="T66" fmla="*/ 270 w 306"/>
                <a:gd name="T67" fmla="*/ 230 h 374"/>
                <a:gd name="T68" fmla="*/ 244 w 306"/>
                <a:gd name="T69" fmla="*/ 210 h 374"/>
                <a:gd name="T70" fmla="*/ 218 w 306"/>
                <a:gd name="T71" fmla="*/ 192 h 374"/>
                <a:gd name="T72" fmla="*/ 214 w 306"/>
                <a:gd name="T73" fmla="*/ 184 h 374"/>
                <a:gd name="T74" fmla="*/ 230 w 306"/>
                <a:gd name="T75" fmla="*/ 152 h 374"/>
                <a:gd name="T76" fmla="*/ 234 w 306"/>
                <a:gd name="T77" fmla="*/ 128 h 374"/>
                <a:gd name="T78" fmla="*/ 260 w 306"/>
                <a:gd name="T79" fmla="*/ 122 h 374"/>
                <a:gd name="T80" fmla="*/ 242 w 306"/>
                <a:gd name="T81" fmla="*/ 116 h 374"/>
                <a:gd name="T82" fmla="*/ 214 w 306"/>
                <a:gd name="T83" fmla="*/ 120 h 374"/>
                <a:gd name="T84" fmla="*/ 194 w 306"/>
                <a:gd name="T85" fmla="*/ 10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6" h="374">
                  <a:moveTo>
                    <a:pt x="192" y="106"/>
                  </a:moveTo>
                  <a:lnTo>
                    <a:pt x="192" y="106"/>
                  </a:lnTo>
                  <a:lnTo>
                    <a:pt x="186" y="86"/>
                  </a:lnTo>
                  <a:lnTo>
                    <a:pt x="180" y="70"/>
                  </a:lnTo>
                  <a:lnTo>
                    <a:pt x="174" y="60"/>
                  </a:lnTo>
                  <a:lnTo>
                    <a:pt x="170" y="56"/>
                  </a:lnTo>
                  <a:lnTo>
                    <a:pt x="142" y="46"/>
                  </a:lnTo>
                  <a:lnTo>
                    <a:pt x="122" y="40"/>
                  </a:lnTo>
                  <a:lnTo>
                    <a:pt x="110" y="34"/>
                  </a:lnTo>
                  <a:lnTo>
                    <a:pt x="104" y="30"/>
                  </a:lnTo>
                  <a:lnTo>
                    <a:pt x="96" y="22"/>
                  </a:lnTo>
                  <a:lnTo>
                    <a:pt x="80" y="0"/>
                  </a:lnTo>
                  <a:lnTo>
                    <a:pt x="74" y="0"/>
                  </a:lnTo>
                  <a:lnTo>
                    <a:pt x="76" y="2"/>
                  </a:lnTo>
                  <a:lnTo>
                    <a:pt x="82" y="14"/>
                  </a:lnTo>
                  <a:lnTo>
                    <a:pt x="96" y="34"/>
                  </a:lnTo>
                  <a:lnTo>
                    <a:pt x="98" y="36"/>
                  </a:lnTo>
                  <a:lnTo>
                    <a:pt x="98" y="38"/>
                  </a:lnTo>
                  <a:lnTo>
                    <a:pt x="86" y="60"/>
                  </a:lnTo>
                  <a:lnTo>
                    <a:pt x="78" y="70"/>
                  </a:lnTo>
                  <a:lnTo>
                    <a:pt x="74" y="72"/>
                  </a:lnTo>
                  <a:lnTo>
                    <a:pt x="72" y="72"/>
                  </a:lnTo>
                  <a:lnTo>
                    <a:pt x="64" y="66"/>
                  </a:lnTo>
                  <a:lnTo>
                    <a:pt x="52" y="50"/>
                  </a:lnTo>
                  <a:lnTo>
                    <a:pt x="38" y="46"/>
                  </a:lnTo>
                  <a:lnTo>
                    <a:pt x="40" y="54"/>
                  </a:lnTo>
                  <a:lnTo>
                    <a:pt x="46" y="70"/>
                  </a:lnTo>
                  <a:lnTo>
                    <a:pt x="46" y="72"/>
                  </a:lnTo>
                  <a:lnTo>
                    <a:pt x="46" y="74"/>
                  </a:lnTo>
                  <a:lnTo>
                    <a:pt x="44" y="82"/>
                  </a:lnTo>
                  <a:lnTo>
                    <a:pt x="28" y="88"/>
                  </a:lnTo>
                  <a:lnTo>
                    <a:pt x="24" y="90"/>
                  </a:lnTo>
                  <a:lnTo>
                    <a:pt x="22" y="94"/>
                  </a:lnTo>
                  <a:lnTo>
                    <a:pt x="22" y="102"/>
                  </a:lnTo>
                  <a:lnTo>
                    <a:pt x="24" y="116"/>
                  </a:lnTo>
                  <a:lnTo>
                    <a:pt x="20" y="124"/>
                  </a:lnTo>
                  <a:lnTo>
                    <a:pt x="18" y="126"/>
                  </a:lnTo>
                  <a:lnTo>
                    <a:pt x="16" y="126"/>
                  </a:lnTo>
                  <a:lnTo>
                    <a:pt x="0" y="122"/>
                  </a:lnTo>
                  <a:lnTo>
                    <a:pt x="2" y="126"/>
                  </a:lnTo>
                  <a:lnTo>
                    <a:pt x="8" y="130"/>
                  </a:lnTo>
                  <a:lnTo>
                    <a:pt x="18" y="144"/>
                  </a:lnTo>
                  <a:lnTo>
                    <a:pt x="28" y="160"/>
                  </a:lnTo>
                  <a:lnTo>
                    <a:pt x="28" y="162"/>
                  </a:lnTo>
                  <a:lnTo>
                    <a:pt x="36" y="162"/>
                  </a:lnTo>
                  <a:lnTo>
                    <a:pt x="42" y="160"/>
                  </a:lnTo>
                  <a:lnTo>
                    <a:pt x="48" y="162"/>
                  </a:lnTo>
                  <a:lnTo>
                    <a:pt x="54" y="164"/>
                  </a:lnTo>
                  <a:lnTo>
                    <a:pt x="60" y="166"/>
                  </a:lnTo>
                  <a:lnTo>
                    <a:pt x="70" y="178"/>
                  </a:lnTo>
                  <a:lnTo>
                    <a:pt x="68" y="200"/>
                  </a:lnTo>
                  <a:lnTo>
                    <a:pt x="72" y="204"/>
                  </a:lnTo>
                  <a:lnTo>
                    <a:pt x="72" y="210"/>
                  </a:lnTo>
                  <a:lnTo>
                    <a:pt x="68" y="214"/>
                  </a:lnTo>
                  <a:lnTo>
                    <a:pt x="60" y="218"/>
                  </a:lnTo>
                  <a:lnTo>
                    <a:pt x="56" y="218"/>
                  </a:lnTo>
                  <a:lnTo>
                    <a:pt x="54" y="220"/>
                  </a:lnTo>
                  <a:lnTo>
                    <a:pt x="52" y="224"/>
                  </a:lnTo>
                  <a:lnTo>
                    <a:pt x="50" y="230"/>
                  </a:lnTo>
                  <a:lnTo>
                    <a:pt x="44" y="244"/>
                  </a:lnTo>
                  <a:lnTo>
                    <a:pt x="52" y="254"/>
                  </a:lnTo>
                  <a:lnTo>
                    <a:pt x="74" y="258"/>
                  </a:lnTo>
                  <a:lnTo>
                    <a:pt x="76" y="258"/>
                  </a:lnTo>
                  <a:lnTo>
                    <a:pt x="86" y="268"/>
                  </a:lnTo>
                  <a:lnTo>
                    <a:pt x="72" y="288"/>
                  </a:lnTo>
                  <a:lnTo>
                    <a:pt x="102" y="352"/>
                  </a:lnTo>
                  <a:lnTo>
                    <a:pt x="104" y="354"/>
                  </a:lnTo>
                  <a:lnTo>
                    <a:pt x="98" y="358"/>
                  </a:lnTo>
                  <a:lnTo>
                    <a:pt x="100" y="364"/>
                  </a:lnTo>
                  <a:lnTo>
                    <a:pt x="156" y="330"/>
                  </a:lnTo>
                  <a:lnTo>
                    <a:pt x="146" y="346"/>
                  </a:lnTo>
                  <a:lnTo>
                    <a:pt x="138" y="362"/>
                  </a:lnTo>
                  <a:lnTo>
                    <a:pt x="134" y="374"/>
                  </a:lnTo>
                  <a:lnTo>
                    <a:pt x="140" y="372"/>
                  </a:lnTo>
                  <a:lnTo>
                    <a:pt x="146" y="366"/>
                  </a:lnTo>
                  <a:lnTo>
                    <a:pt x="152" y="360"/>
                  </a:lnTo>
                  <a:lnTo>
                    <a:pt x="156" y="350"/>
                  </a:lnTo>
                  <a:lnTo>
                    <a:pt x="158" y="350"/>
                  </a:lnTo>
                  <a:lnTo>
                    <a:pt x="172" y="342"/>
                  </a:lnTo>
                  <a:lnTo>
                    <a:pt x="174" y="340"/>
                  </a:lnTo>
                  <a:lnTo>
                    <a:pt x="196" y="358"/>
                  </a:lnTo>
                  <a:lnTo>
                    <a:pt x="220" y="360"/>
                  </a:lnTo>
                  <a:lnTo>
                    <a:pt x="232" y="368"/>
                  </a:lnTo>
                  <a:lnTo>
                    <a:pt x="260" y="342"/>
                  </a:lnTo>
                  <a:lnTo>
                    <a:pt x="264" y="336"/>
                  </a:lnTo>
                  <a:lnTo>
                    <a:pt x="268" y="326"/>
                  </a:lnTo>
                  <a:lnTo>
                    <a:pt x="272" y="320"/>
                  </a:lnTo>
                  <a:lnTo>
                    <a:pt x="270" y="312"/>
                  </a:lnTo>
                  <a:lnTo>
                    <a:pt x="260" y="296"/>
                  </a:lnTo>
                  <a:lnTo>
                    <a:pt x="254" y="286"/>
                  </a:lnTo>
                  <a:lnTo>
                    <a:pt x="288" y="298"/>
                  </a:lnTo>
                  <a:lnTo>
                    <a:pt x="300" y="292"/>
                  </a:lnTo>
                  <a:lnTo>
                    <a:pt x="288" y="270"/>
                  </a:lnTo>
                  <a:lnTo>
                    <a:pt x="288" y="268"/>
                  </a:lnTo>
                  <a:lnTo>
                    <a:pt x="306" y="246"/>
                  </a:lnTo>
                  <a:lnTo>
                    <a:pt x="298" y="234"/>
                  </a:lnTo>
                  <a:lnTo>
                    <a:pt x="290" y="226"/>
                  </a:lnTo>
                  <a:lnTo>
                    <a:pt x="284" y="222"/>
                  </a:lnTo>
                  <a:lnTo>
                    <a:pt x="282" y="222"/>
                  </a:lnTo>
                  <a:lnTo>
                    <a:pt x="272" y="232"/>
                  </a:lnTo>
                  <a:lnTo>
                    <a:pt x="272" y="230"/>
                  </a:lnTo>
                  <a:lnTo>
                    <a:pt x="270" y="230"/>
                  </a:lnTo>
                  <a:lnTo>
                    <a:pt x="256" y="226"/>
                  </a:lnTo>
                  <a:lnTo>
                    <a:pt x="252" y="214"/>
                  </a:lnTo>
                  <a:lnTo>
                    <a:pt x="244" y="210"/>
                  </a:lnTo>
                  <a:lnTo>
                    <a:pt x="236" y="204"/>
                  </a:lnTo>
                  <a:lnTo>
                    <a:pt x="226" y="198"/>
                  </a:lnTo>
                  <a:lnTo>
                    <a:pt x="218" y="192"/>
                  </a:lnTo>
                  <a:lnTo>
                    <a:pt x="216" y="190"/>
                  </a:lnTo>
                  <a:lnTo>
                    <a:pt x="216" y="186"/>
                  </a:lnTo>
                  <a:lnTo>
                    <a:pt x="214" y="184"/>
                  </a:lnTo>
                  <a:lnTo>
                    <a:pt x="216" y="180"/>
                  </a:lnTo>
                  <a:lnTo>
                    <a:pt x="220" y="170"/>
                  </a:lnTo>
                  <a:lnTo>
                    <a:pt x="230" y="152"/>
                  </a:lnTo>
                  <a:lnTo>
                    <a:pt x="232" y="144"/>
                  </a:lnTo>
                  <a:lnTo>
                    <a:pt x="234" y="138"/>
                  </a:lnTo>
                  <a:lnTo>
                    <a:pt x="234" y="128"/>
                  </a:lnTo>
                  <a:lnTo>
                    <a:pt x="240" y="128"/>
                  </a:lnTo>
                  <a:lnTo>
                    <a:pt x="258" y="130"/>
                  </a:lnTo>
                  <a:lnTo>
                    <a:pt x="260" y="122"/>
                  </a:lnTo>
                  <a:lnTo>
                    <a:pt x="264" y="106"/>
                  </a:lnTo>
                  <a:lnTo>
                    <a:pt x="260" y="104"/>
                  </a:lnTo>
                  <a:lnTo>
                    <a:pt x="242" y="116"/>
                  </a:lnTo>
                  <a:lnTo>
                    <a:pt x="230" y="122"/>
                  </a:lnTo>
                  <a:lnTo>
                    <a:pt x="222" y="122"/>
                  </a:lnTo>
                  <a:lnTo>
                    <a:pt x="214" y="120"/>
                  </a:lnTo>
                  <a:lnTo>
                    <a:pt x="204" y="114"/>
                  </a:lnTo>
                  <a:lnTo>
                    <a:pt x="194" y="108"/>
                  </a:lnTo>
                  <a:lnTo>
                    <a:pt x="194" y="106"/>
                  </a:lnTo>
                  <a:lnTo>
                    <a:pt x="192" y="106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1" name="Freeform 29"/>
            <p:cNvSpPr>
              <a:spLocks/>
            </p:cNvSpPr>
            <p:nvPr/>
          </p:nvSpPr>
          <p:spPr bwMode="auto">
            <a:xfrm>
              <a:off x="4421927" y="1804576"/>
              <a:ext cx="143220" cy="207669"/>
            </a:xfrm>
            <a:custGeom>
              <a:avLst/>
              <a:gdLst>
                <a:gd name="T0" fmla="*/ 46 w 80"/>
                <a:gd name="T1" fmla="*/ 2 h 116"/>
                <a:gd name="T2" fmla="*/ 44 w 80"/>
                <a:gd name="T3" fmla="*/ 0 h 116"/>
                <a:gd name="T4" fmla="*/ 40 w 80"/>
                <a:gd name="T5" fmla="*/ 2 h 116"/>
                <a:gd name="T6" fmla="*/ 38 w 80"/>
                <a:gd name="T7" fmla="*/ 4 h 116"/>
                <a:gd name="T8" fmla="*/ 32 w 80"/>
                <a:gd name="T9" fmla="*/ 14 h 116"/>
                <a:gd name="T10" fmla="*/ 28 w 80"/>
                <a:gd name="T11" fmla="*/ 12 h 116"/>
                <a:gd name="T12" fmla="*/ 28 w 80"/>
                <a:gd name="T13" fmla="*/ 14 h 116"/>
                <a:gd name="T14" fmla="*/ 22 w 80"/>
                <a:gd name="T15" fmla="*/ 20 h 116"/>
                <a:gd name="T16" fmla="*/ 18 w 80"/>
                <a:gd name="T17" fmla="*/ 22 h 116"/>
                <a:gd name="T18" fmla="*/ 10 w 80"/>
                <a:gd name="T19" fmla="*/ 26 h 116"/>
                <a:gd name="T20" fmla="*/ 8 w 80"/>
                <a:gd name="T21" fmla="*/ 32 h 116"/>
                <a:gd name="T22" fmla="*/ 8 w 80"/>
                <a:gd name="T23" fmla="*/ 44 h 116"/>
                <a:gd name="T24" fmla="*/ 6 w 80"/>
                <a:gd name="T25" fmla="*/ 48 h 116"/>
                <a:gd name="T26" fmla="*/ 4 w 80"/>
                <a:gd name="T27" fmla="*/ 50 h 116"/>
                <a:gd name="T28" fmla="*/ 0 w 80"/>
                <a:gd name="T29" fmla="*/ 60 h 116"/>
                <a:gd name="T30" fmla="*/ 0 w 80"/>
                <a:gd name="T31" fmla="*/ 66 h 116"/>
                <a:gd name="T32" fmla="*/ 0 w 80"/>
                <a:gd name="T33" fmla="*/ 78 h 116"/>
                <a:gd name="T34" fmla="*/ 4 w 80"/>
                <a:gd name="T35" fmla="*/ 102 h 116"/>
                <a:gd name="T36" fmla="*/ 8 w 80"/>
                <a:gd name="T37" fmla="*/ 106 h 116"/>
                <a:gd name="T38" fmla="*/ 18 w 80"/>
                <a:gd name="T39" fmla="*/ 112 h 116"/>
                <a:gd name="T40" fmla="*/ 36 w 80"/>
                <a:gd name="T41" fmla="*/ 116 h 116"/>
                <a:gd name="T42" fmla="*/ 44 w 80"/>
                <a:gd name="T43" fmla="*/ 114 h 116"/>
                <a:gd name="T44" fmla="*/ 54 w 80"/>
                <a:gd name="T45" fmla="*/ 110 h 116"/>
                <a:gd name="T46" fmla="*/ 50 w 80"/>
                <a:gd name="T47" fmla="*/ 100 h 116"/>
                <a:gd name="T48" fmla="*/ 50 w 80"/>
                <a:gd name="T49" fmla="*/ 98 h 116"/>
                <a:gd name="T50" fmla="*/ 52 w 80"/>
                <a:gd name="T51" fmla="*/ 90 h 116"/>
                <a:gd name="T52" fmla="*/ 60 w 80"/>
                <a:gd name="T53" fmla="*/ 74 h 116"/>
                <a:gd name="T54" fmla="*/ 76 w 80"/>
                <a:gd name="T55" fmla="*/ 74 h 116"/>
                <a:gd name="T56" fmla="*/ 80 w 80"/>
                <a:gd name="T57" fmla="*/ 74 h 116"/>
                <a:gd name="T58" fmla="*/ 74 w 80"/>
                <a:gd name="T59" fmla="*/ 64 h 116"/>
                <a:gd name="T60" fmla="*/ 64 w 80"/>
                <a:gd name="T61" fmla="*/ 48 h 116"/>
                <a:gd name="T62" fmla="*/ 58 w 80"/>
                <a:gd name="T63" fmla="*/ 40 h 116"/>
                <a:gd name="T64" fmla="*/ 54 w 80"/>
                <a:gd name="T65" fmla="*/ 30 h 116"/>
                <a:gd name="T66" fmla="*/ 52 w 80"/>
                <a:gd name="T67" fmla="*/ 18 h 116"/>
                <a:gd name="T68" fmla="*/ 48 w 80"/>
                <a:gd name="T69" fmla="*/ 8 h 116"/>
                <a:gd name="T70" fmla="*/ 46 w 80"/>
                <a:gd name="T71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0" h="116">
                  <a:moveTo>
                    <a:pt x="46" y="2"/>
                  </a:moveTo>
                  <a:lnTo>
                    <a:pt x="44" y="0"/>
                  </a:lnTo>
                  <a:lnTo>
                    <a:pt x="40" y="2"/>
                  </a:lnTo>
                  <a:lnTo>
                    <a:pt x="38" y="4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4"/>
                  </a:lnTo>
                  <a:lnTo>
                    <a:pt x="22" y="20"/>
                  </a:lnTo>
                  <a:lnTo>
                    <a:pt x="18" y="22"/>
                  </a:lnTo>
                  <a:lnTo>
                    <a:pt x="10" y="26"/>
                  </a:lnTo>
                  <a:lnTo>
                    <a:pt x="8" y="32"/>
                  </a:lnTo>
                  <a:lnTo>
                    <a:pt x="8" y="44"/>
                  </a:lnTo>
                  <a:lnTo>
                    <a:pt x="6" y="48"/>
                  </a:lnTo>
                  <a:lnTo>
                    <a:pt x="4" y="50"/>
                  </a:lnTo>
                  <a:lnTo>
                    <a:pt x="0" y="60"/>
                  </a:lnTo>
                  <a:lnTo>
                    <a:pt x="0" y="66"/>
                  </a:lnTo>
                  <a:lnTo>
                    <a:pt x="0" y="78"/>
                  </a:lnTo>
                  <a:lnTo>
                    <a:pt x="4" y="102"/>
                  </a:lnTo>
                  <a:lnTo>
                    <a:pt x="8" y="106"/>
                  </a:lnTo>
                  <a:lnTo>
                    <a:pt x="18" y="112"/>
                  </a:lnTo>
                  <a:lnTo>
                    <a:pt x="36" y="116"/>
                  </a:lnTo>
                  <a:lnTo>
                    <a:pt x="44" y="114"/>
                  </a:lnTo>
                  <a:lnTo>
                    <a:pt x="54" y="110"/>
                  </a:lnTo>
                  <a:lnTo>
                    <a:pt x="50" y="100"/>
                  </a:lnTo>
                  <a:lnTo>
                    <a:pt x="50" y="98"/>
                  </a:lnTo>
                  <a:lnTo>
                    <a:pt x="52" y="90"/>
                  </a:lnTo>
                  <a:lnTo>
                    <a:pt x="60" y="74"/>
                  </a:lnTo>
                  <a:lnTo>
                    <a:pt x="76" y="74"/>
                  </a:lnTo>
                  <a:lnTo>
                    <a:pt x="80" y="74"/>
                  </a:lnTo>
                  <a:lnTo>
                    <a:pt x="74" y="64"/>
                  </a:lnTo>
                  <a:lnTo>
                    <a:pt x="64" y="48"/>
                  </a:lnTo>
                  <a:lnTo>
                    <a:pt x="58" y="40"/>
                  </a:lnTo>
                  <a:lnTo>
                    <a:pt x="54" y="30"/>
                  </a:lnTo>
                  <a:lnTo>
                    <a:pt x="52" y="18"/>
                  </a:lnTo>
                  <a:lnTo>
                    <a:pt x="48" y="8"/>
                  </a:lnTo>
                  <a:lnTo>
                    <a:pt x="46" y="2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2" name="Freeform 30"/>
            <p:cNvSpPr>
              <a:spLocks/>
            </p:cNvSpPr>
            <p:nvPr/>
          </p:nvSpPr>
          <p:spPr bwMode="auto">
            <a:xfrm>
              <a:off x="4278707" y="1711483"/>
              <a:ext cx="189767" cy="204089"/>
            </a:xfrm>
            <a:custGeom>
              <a:avLst/>
              <a:gdLst>
                <a:gd name="T0" fmla="*/ 52 w 106"/>
                <a:gd name="T1" fmla="*/ 24 h 114"/>
                <a:gd name="T2" fmla="*/ 52 w 106"/>
                <a:gd name="T3" fmla="*/ 26 h 114"/>
                <a:gd name="T4" fmla="*/ 48 w 106"/>
                <a:gd name="T5" fmla="*/ 26 h 114"/>
                <a:gd name="T6" fmla="*/ 38 w 106"/>
                <a:gd name="T7" fmla="*/ 24 h 114"/>
                <a:gd name="T8" fmla="*/ 38 w 106"/>
                <a:gd name="T9" fmla="*/ 28 h 114"/>
                <a:gd name="T10" fmla="*/ 38 w 106"/>
                <a:gd name="T11" fmla="*/ 30 h 114"/>
                <a:gd name="T12" fmla="*/ 36 w 106"/>
                <a:gd name="T13" fmla="*/ 30 h 114"/>
                <a:gd name="T14" fmla="*/ 18 w 106"/>
                <a:gd name="T15" fmla="*/ 38 h 114"/>
                <a:gd name="T16" fmla="*/ 18 w 106"/>
                <a:gd name="T17" fmla="*/ 40 h 114"/>
                <a:gd name="T18" fmla="*/ 16 w 106"/>
                <a:gd name="T19" fmla="*/ 44 h 114"/>
                <a:gd name="T20" fmla="*/ 18 w 106"/>
                <a:gd name="T21" fmla="*/ 48 h 114"/>
                <a:gd name="T22" fmla="*/ 24 w 106"/>
                <a:gd name="T23" fmla="*/ 56 h 114"/>
                <a:gd name="T24" fmla="*/ 24 w 106"/>
                <a:gd name="T25" fmla="*/ 58 h 114"/>
                <a:gd name="T26" fmla="*/ 24 w 106"/>
                <a:gd name="T27" fmla="*/ 60 h 114"/>
                <a:gd name="T28" fmla="*/ 14 w 106"/>
                <a:gd name="T29" fmla="*/ 72 h 114"/>
                <a:gd name="T30" fmla="*/ 4 w 106"/>
                <a:gd name="T31" fmla="*/ 82 h 114"/>
                <a:gd name="T32" fmla="*/ 0 w 106"/>
                <a:gd name="T33" fmla="*/ 86 h 114"/>
                <a:gd name="T34" fmla="*/ 0 w 106"/>
                <a:gd name="T35" fmla="*/ 90 h 114"/>
                <a:gd name="T36" fmla="*/ 4 w 106"/>
                <a:gd name="T37" fmla="*/ 96 h 114"/>
                <a:gd name="T38" fmla="*/ 14 w 106"/>
                <a:gd name="T39" fmla="*/ 100 h 114"/>
                <a:gd name="T40" fmla="*/ 20 w 106"/>
                <a:gd name="T41" fmla="*/ 100 h 114"/>
                <a:gd name="T42" fmla="*/ 32 w 106"/>
                <a:gd name="T43" fmla="*/ 102 h 114"/>
                <a:gd name="T44" fmla="*/ 36 w 106"/>
                <a:gd name="T45" fmla="*/ 102 h 114"/>
                <a:gd name="T46" fmla="*/ 40 w 106"/>
                <a:gd name="T47" fmla="*/ 106 h 114"/>
                <a:gd name="T48" fmla="*/ 48 w 106"/>
                <a:gd name="T49" fmla="*/ 110 h 114"/>
                <a:gd name="T50" fmla="*/ 56 w 106"/>
                <a:gd name="T51" fmla="*/ 114 h 114"/>
                <a:gd name="T52" fmla="*/ 62 w 106"/>
                <a:gd name="T53" fmla="*/ 114 h 114"/>
                <a:gd name="T54" fmla="*/ 66 w 106"/>
                <a:gd name="T55" fmla="*/ 112 h 114"/>
                <a:gd name="T56" fmla="*/ 72 w 106"/>
                <a:gd name="T57" fmla="*/ 106 h 114"/>
                <a:gd name="T58" fmla="*/ 78 w 106"/>
                <a:gd name="T59" fmla="*/ 98 h 114"/>
                <a:gd name="T60" fmla="*/ 84 w 106"/>
                <a:gd name="T61" fmla="*/ 84 h 114"/>
                <a:gd name="T62" fmla="*/ 80 w 106"/>
                <a:gd name="T63" fmla="*/ 66 h 114"/>
                <a:gd name="T64" fmla="*/ 86 w 106"/>
                <a:gd name="T65" fmla="*/ 68 h 114"/>
                <a:gd name="T66" fmla="*/ 96 w 106"/>
                <a:gd name="T67" fmla="*/ 68 h 114"/>
                <a:gd name="T68" fmla="*/ 100 w 106"/>
                <a:gd name="T69" fmla="*/ 66 h 114"/>
                <a:gd name="T70" fmla="*/ 102 w 106"/>
                <a:gd name="T71" fmla="*/ 62 h 114"/>
                <a:gd name="T72" fmla="*/ 94 w 106"/>
                <a:gd name="T73" fmla="*/ 38 h 114"/>
                <a:gd name="T74" fmla="*/ 96 w 106"/>
                <a:gd name="T75" fmla="*/ 30 h 114"/>
                <a:gd name="T76" fmla="*/ 102 w 106"/>
                <a:gd name="T77" fmla="*/ 26 h 114"/>
                <a:gd name="T78" fmla="*/ 106 w 106"/>
                <a:gd name="T79" fmla="*/ 22 h 114"/>
                <a:gd name="T80" fmla="*/ 104 w 106"/>
                <a:gd name="T81" fmla="*/ 18 h 114"/>
                <a:gd name="T82" fmla="*/ 86 w 106"/>
                <a:gd name="T83" fmla="*/ 18 h 114"/>
                <a:gd name="T84" fmla="*/ 68 w 106"/>
                <a:gd name="T85" fmla="*/ 6 h 114"/>
                <a:gd name="T86" fmla="*/ 62 w 106"/>
                <a:gd name="T87" fmla="*/ 2 h 114"/>
                <a:gd name="T88" fmla="*/ 58 w 106"/>
                <a:gd name="T89" fmla="*/ 0 h 114"/>
                <a:gd name="T90" fmla="*/ 48 w 106"/>
                <a:gd name="T91" fmla="*/ 2 h 114"/>
                <a:gd name="T92" fmla="*/ 44 w 106"/>
                <a:gd name="T93" fmla="*/ 2 h 114"/>
                <a:gd name="T94" fmla="*/ 44 w 106"/>
                <a:gd name="T95" fmla="*/ 8 h 114"/>
                <a:gd name="T96" fmla="*/ 50 w 106"/>
                <a:gd name="T97" fmla="*/ 10 h 114"/>
                <a:gd name="T98" fmla="*/ 54 w 106"/>
                <a:gd name="T99" fmla="*/ 16 h 114"/>
                <a:gd name="T100" fmla="*/ 54 w 106"/>
                <a:gd name="T101" fmla="*/ 20 h 114"/>
                <a:gd name="T102" fmla="*/ 52 w 106"/>
                <a:gd name="T103" fmla="*/ 2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6" h="114">
                  <a:moveTo>
                    <a:pt x="52" y="24"/>
                  </a:moveTo>
                  <a:lnTo>
                    <a:pt x="52" y="26"/>
                  </a:lnTo>
                  <a:lnTo>
                    <a:pt x="48" y="26"/>
                  </a:lnTo>
                  <a:lnTo>
                    <a:pt x="38" y="24"/>
                  </a:lnTo>
                  <a:lnTo>
                    <a:pt x="38" y="28"/>
                  </a:lnTo>
                  <a:lnTo>
                    <a:pt x="38" y="30"/>
                  </a:lnTo>
                  <a:lnTo>
                    <a:pt x="36" y="30"/>
                  </a:lnTo>
                  <a:lnTo>
                    <a:pt x="18" y="38"/>
                  </a:lnTo>
                  <a:lnTo>
                    <a:pt x="18" y="40"/>
                  </a:lnTo>
                  <a:lnTo>
                    <a:pt x="16" y="44"/>
                  </a:lnTo>
                  <a:lnTo>
                    <a:pt x="18" y="48"/>
                  </a:lnTo>
                  <a:lnTo>
                    <a:pt x="24" y="56"/>
                  </a:lnTo>
                  <a:lnTo>
                    <a:pt x="24" y="58"/>
                  </a:lnTo>
                  <a:lnTo>
                    <a:pt x="24" y="60"/>
                  </a:lnTo>
                  <a:lnTo>
                    <a:pt x="14" y="72"/>
                  </a:lnTo>
                  <a:lnTo>
                    <a:pt x="4" y="82"/>
                  </a:lnTo>
                  <a:lnTo>
                    <a:pt x="0" y="86"/>
                  </a:lnTo>
                  <a:lnTo>
                    <a:pt x="0" y="90"/>
                  </a:lnTo>
                  <a:lnTo>
                    <a:pt x="4" y="96"/>
                  </a:lnTo>
                  <a:lnTo>
                    <a:pt x="14" y="100"/>
                  </a:lnTo>
                  <a:lnTo>
                    <a:pt x="20" y="100"/>
                  </a:lnTo>
                  <a:lnTo>
                    <a:pt x="32" y="102"/>
                  </a:lnTo>
                  <a:lnTo>
                    <a:pt x="36" y="102"/>
                  </a:lnTo>
                  <a:lnTo>
                    <a:pt x="40" y="106"/>
                  </a:lnTo>
                  <a:lnTo>
                    <a:pt x="48" y="110"/>
                  </a:lnTo>
                  <a:lnTo>
                    <a:pt x="56" y="114"/>
                  </a:lnTo>
                  <a:lnTo>
                    <a:pt x="62" y="114"/>
                  </a:lnTo>
                  <a:lnTo>
                    <a:pt x="66" y="112"/>
                  </a:lnTo>
                  <a:lnTo>
                    <a:pt x="72" y="106"/>
                  </a:lnTo>
                  <a:lnTo>
                    <a:pt x="78" y="98"/>
                  </a:lnTo>
                  <a:lnTo>
                    <a:pt x="84" y="84"/>
                  </a:lnTo>
                  <a:lnTo>
                    <a:pt x="80" y="66"/>
                  </a:lnTo>
                  <a:lnTo>
                    <a:pt x="86" y="68"/>
                  </a:lnTo>
                  <a:lnTo>
                    <a:pt x="96" y="68"/>
                  </a:lnTo>
                  <a:lnTo>
                    <a:pt x="100" y="66"/>
                  </a:lnTo>
                  <a:lnTo>
                    <a:pt x="102" y="62"/>
                  </a:lnTo>
                  <a:lnTo>
                    <a:pt x="94" y="38"/>
                  </a:lnTo>
                  <a:lnTo>
                    <a:pt x="96" y="30"/>
                  </a:lnTo>
                  <a:lnTo>
                    <a:pt x="102" y="26"/>
                  </a:lnTo>
                  <a:lnTo>
                    <a:pt x="106" y="22"/>
                  </a:lnTo>
                  <a:lnTo>
                    <a:pt x="104" y="18"/>
                  </a:lnTo>
                  <a:lnTo>
                    <a:pt x="86" y="18"/>
                  </a:lnTo>
                  <a:lnTo>
                    <a:pt x="68" y="6"/>
                  </a:lnTo>
                  <a:lnTo>
                    <a:pt x="62" y="2"/>
                  </a:lnTo>
                  <a:lnTo>
                    <a:pt x="58" y="0"/>
                  </a:lnTo>
                  <a:lnTo>
                    <a:pt x="48" y="2"/>
                  </a:lnTo>
                  <a:lnTo>
                    <a:pt x="44" y="2"/>
                  </a:lnTo>
                  <a:lnTo>
                    <a:pt x="44" y="8"/>
                  </a:lnTo>
                  <a:lnTo>
                    <a:pt x="50" y="10"/>
                  </a:lnTo>
                  <a:lnTo>
                    <a:pt x="54" y="16"/>
                  </a:lnTo>
                  <a:lnTo>
                    <a:pt x="54" y="20"/>
                  </a:lnTo>
                  <a:lnTo>
                    <a:pt x="52" y="24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3" name="Freeform 31"/>
            <p:cNvSpPr>
              <a:spLocks/>
            </p:cNvSpPr>
            <p:nvPr/>
          </p:nvSpPr>
          <p:spPr bwMode="auto">
            <a:xfrm>
              <a:off x="4600952" y="1306885"/>
              <a:ext cx="673135" cy="640911"/>
            </a:xfrm>
            <a:custGeom>
              <a:avLst/>
              <a:gdLst>
                <a:gd name="T0" fmla="*/ 160 w 376"/>
                <a:gd name="T1" fmla="*/ 64 h 358"/>
                <a:gd name="T2" fmla="*/ 142 w 376"/>
                <a:gd name="T3" fmla="*/ 80 h 358"/>
                <a:gd name="T4" fmla="*/ 116 w 376"/>
                <a:gd name="T5" fmla="*/ 92 h 358"/>
                <a:gd name="T6" fmla="*/ 90 w 376"/>
                <a:gd name="T7" fmla="*/ 116 h 358"/>
                <a:gd name="T8" fmla="*/ 68 w 376"/>
                <a:gd name="T9" fmla="*/ 140 h 358"/>
                <a:gd name="T10" fmla="*/ 42 w 376"/>
                <a:gd name="T11" fmla="*/ 138 h 358"/>
                <a:gd name="T12" fmla="*/ 28 w 376"/>
                <a:gd name="T13" fmla="*/ 156 h 358"/>
                <a:gd name="T14" fmla="*/ 4 w 376"/>
                <a:gd name="T15" fmla="*/ 208 h 358"/>
                <a:gd name="T16" fmla="*/ 2 w 376"/>
                <a:gd name="T17" fmla="*/ 232 h 358"/>
                <a:gd name="T18" fmla="*/ 34 w 376"/>
                <a:gd name="T19" fmla="*/ 238 h 358"/>
                <a:gd name="T20" fmla="*/ 46 w 376"/>
                <a:gd name="T21" fmla="*/ 248 h 358"/>
                <a:gd name="T22" fmla="*/ 52 w 376"/>
                <a:gd name="T23" fmla="*/ 258 h 358"/>
                <a:gd name="T24" fmla="*/ 86 w 376"/>
                <a:gd name="T25" fmla="*/ 270 h 358"/>
                <a:gd name="T26" fmla="*/ 122 w 376"/>
                <a:gd name="T27" fmla="*/ 212 h 358"/>
                <a:gd name="T28" fmla="*/ 148 w 376"/>
                <a:gd name="T29" fmla="*/ 202 h 358"/>
                <a:gd name="T30" fmla="*/ 164 w 376"/>
                <a:gd name="T31" fmla="*/ 194 h 358"/>
                <a:gd name="T32" fmla="*/ 174 w 376"/>
                <a:gd name="T33" fmla="*/ 200 h 358"/>
                <a:gd name="T34" fmla="*/ 190 w 376"/>
                <a:gd name="T35" fmla="*/ 238 h 358"/>
                <a:gd name="T36" fmla="*/ 184 w 376"/>
                <a:gd name="T37" fmla="*/ 270 h 358"/>
                <a:gd name="T38" fmla="*/ 170 w 376"/>
                <a:gd name="T39" fmla="*/ 312 h 358"/>
                <a:gd name="T40" fmla="*/ 184 w 376"/>
                <a:gd name="T41" fmla="*/ 304 h 358"/>
                <a:gd name="T42" fmla="*/ 194 w 376"/>
                <a:gd name="T43" fmla="*/ 308 h 358"/>
                <a:gd name="T44" fmla="*/ 186 w 376"/>
                <a:gd name="T45" fmla="*/ 324 h 358"/>
                <a:gd name="T46" fmla="*/ 182 w 376"/>
                <a:gd name="T47" fmla="*/ 336 h 358"/>
                <a:gd name="T48" fmla="*/ 168 w 376"/>
                <a:gd name="T49" fmla="*/ 346 h 358"/>
                <a:gd name="T50" fmla="*/ 158 w 376"/>
                <a:gd name="T51" fmla="*/ 358 h 358"/>
                <a:gd name="T52" fmla="*/ 198 w 376"/>
                <a:gd name="T53" fmla="*/ 328 h 358"/>
                <a:gd name="T54" fmla="*/ 272 w 376"/>
                <a:gd name="T55" fmla="*/ 260 h 358"/>
                <a:gd name="T56" fmla="*/ 304 w 376"/>
                <a:gd name="T57" fmla="*/ 252 h 358"/>
                <a:gd name="T58" fmla="*/ 376 w 376"/>
                <a:gd name="T59" fmla="*/ 156 h 358"/>
                <a:gd name="T60" fmla="*/ 364 w 376"/>
                <a:gd name="T61" fmla="*/ 122 h 358"/>
                <a:gd name="T62" fmla="*/ 356 w 376"/>
                <a:gd name="T63" fmla="*/ 122 h 358"/>
                <a:gd name="T64" fmla="*/ 344 w 376"/>
                <a:gd name="T65" fmla="*/ 110 h 358"/>
                <a:gd name="T66" fmla="*/ 336 w 376"/>
                <a:gd name="T67" fmla="*/ 62 h 358"/>
                <a:gd name="T68" fmla="*/ 308 w 376"/>
                <a:gd name="T69" fmla="*/ 30 h 358"/>
                <a:gd name="T70" fmla="*/ 308 w 376"/>
                <a:gd name="T71" fmla="*/ 12 h 358"/>
                <a:gd name="T72" fmla="*/ 294 w 376"/>
                <a:gd name="T73" fmla="*/ 24 h 358"/>
                <a:gd name="T74" fmla="*/ 274 w 376"/>
                <a:gd name="T75" fmla="*/ 20 h 358"/>
                <a:gd name="T76" fmla="*/ 268 w 376"/>
                <a:gd name="T77" fmla="*/ 8 h 358"/>
                <a:gd name="T78" fmla="*/ 236 w 376"/>
                <a:gd name="T79" fmla="*/ 0 h 358"/>
                <a:gd name="T80" fmla="*/ 234 w 376"/>
                <a:gd name="T81" fmla="*/ 12 h 358"/>
                <a:gd name="T82" fmla="*/ 226 w 376"/>
                <a:gd name="T83" fmla="*/ 30 h 358"/>
                <a:gd name="T84" fmla="*/ 210 w 376"/>
                <a:gd name="T85" fmla="*/ 48 h 358"/>
                <a:gd name="T86" fmla="*/ 172 w 376"/>
                <a:gd name="T87" fmla="*/ 46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6" h="358">
                  <a:moveTo>
                    <a:pt x="172" y="46"/>
                  </a:moveTo>
                  <a:lnTo>
                    <a:pt x="162" y="60"/>
                  </a:lnTo>
                  <a:lnTo>
                    <a:pt x="160" y="64"/>
                  </a:lnTo>
                  <a:lnTo>
                    <a:pt x="160" y="74"/>
                  </a:lnTo>
                  <a:lnTo>
                    <a:pt x="160" y="80"/>
                  </a:lnTo>
                  <a:lnTo>
                    <a:pt x="142" y="80"/>
                  </a:lnTo>
                  <a:lnTo>
                    <a:pt x="140" y="80"/>
                  </a:lnTo>
                  <a:lnTo>
                    <a:pt x="128" y="76"/>
                  </a:lnTo>
                  <a:lnTo>
                    <a:pt x="116" y="92"/>
                  </a:lnTo>
                  <a:lnTo>
                    <a:pt x="102" y="100"/>
                  </a:lnTo>
                  <a:lnTo>
                    <a:pt x="92" y="112"/>
                  </a:lnTo>
                  <a:lnTo>
                    <a:pt x="90" y="116"/>
                  </a:lnTo>
                  <a:lnTo>
                    <a:pt x="70" y="138"/>
                  </a:lnTo>
                  <a:lnTo>
                    <a:pt x="70" y="140"/>
                  </a:lnTo>
                  <a:lnTo>
                    <a:pt x="68" y="140"/>
                  </a:lnTo>
                  <a:lnTo>
                    <a:pt x="54" y="148"/>
                  </a:lnTo>
                  <a:lnTo>
                    <a:pt x="42" y="140"/>
                  </a:lnTo>
                  <a:lnTo>
                    <a:pt x="42" y="138"/>
                  </a:lnTo>
                  <a:lnTo>
                    <a:pt x="30" y="126"/>
                  </a:lnTo>
                  <a:lnTo>
                    <a:pt x="24" y="122"/>
                  </a:lnTo>
                  <a:lnTo>
                    <a:pt x="28" y="156"/>
                  </a:lnTo>
                  <a:lnTo>
                    <a:pt x="34" y="172"/>
                  </a:lnTo>
                  <a:lnTo>
                    <a:pt x="22" y="184"/>
                  </a:lnTo>
                  <a:lnTo>
                    <a:pt x="4" y="208"/>
                  </a:lnTo>
                  <a:lnTo>
                    <a:pt x="4" y="220"/>
                  </a:lnTo>
                  <a:lnTo>
                    <a:pt x="0" y="226"/>
                  </a:lnTo>
                  <a:lnTo>
                    <a:pt x="2" y="232"/>
                  </a:lnTo>
                  <a:lnTo>
                    <a:pt x="8" y="232"/>
                  </a:lnTo>
                  <a:lnTo>
                    <a:pt x="32" y="238"/>
                  </a:lnTo>
                  <a:lnTo>
                    <a:pt x="34" y="238"/>
                  </a:lnTo>
                  <a:lnTo>
                    <a:pt x="34" y="240"/>
                  </a:lnTo>
                  <a:lnTo>
                    <a:pt x="40" y="244"/>
                  </a:lnTo>
                  <a:lnTo>
                    <a:pt x="46" y="248"/>
                  </a:lnTo>
                  <a:lnTo>
                    <a:pt x="48" y="248"/>
                  </a:lnTo>
                  <a:lnTo>
                    <a:pt x="50" y="252"/>
                  </a:lnTo>
                  <a:lnTo>
                    <a:pt x="52" y="258"/>
                  </a:lnTo>
                  <a:lnTo>
                    <a:pt x="54" y="264"/>
                  </a:lnTo>
                  <a:lnTo>
                    <a:pt x="78" y="272"/>
                  </a:lnTo>
                  <a:lnTo>
                    <a:pt x="86" y="270"/>
                  </a:lnTo>
                  <a:lnTo>
                    <a:pt x="92" y="260"/>
                  </a:lnTo>
                  <a:lnTo>
                    <a:pt x="112" y="224"/>
                  </a:lnTo>
                  <a:lnTo>
                    <a:pt x="122" y="212"/>
                  </a:lnTo>
                  <a:lnTo>
                    <a:pt x="122" y="210"/>
                  </a:lnTo>
                  <a:lnTo>
                    <a:pt x="138" y="204"/>
                  </a:lnTo>
                  <a:lnTo>
                    <a:pt x="148" y="202"/>
                  </a:lnTo>
                  <a:lnTo>
                    <a:pt x="154" y="196"/>
                  </a:lnTo>
                  <a:lnTo>
                    <a:pt x="160" y="192"/>
                  </a:lnTo>
                  <a:lnTo>
                    <a:pt x="164" y="194"/>
                  </a:lnTo>
                  <a:lnTo>
                    <a:pt x="172" y="198"/>
                  </a:lnTo>
                  <a:lnTo>
                    <a:pt x="174" y="198"/>
                  </a:lnTo>
                  <a:lnTo>
                    <a:pt x="174" y="200"/>
                  </a:lnTo>
                  <a:lnTo>
                    <a:pt x="188" y="220"/>
                  </a:lnTo>
                  <a:lnTo>
                    <a:pt x="188" y="222"/>
                  </a:lnTo>
                  <a:lnTo>
                    <a:pt x="190" y="238"/>
                  </a:lnTo>
                  <a:lnTo>
                    <a:pt x="188" y="254"/>
                  </a:lnTo>
                  <a:lnTo>
                    <a:pt x="184" y="268"/>
                  </a:lnTo>
                  <a:lnTo>
                    <a:pt x="184" y="270"/>
                  </a:lnTo>
                  <a:lnTo>
                    <a:pt x="174" y="284"/>
                  </a:lnTo>
                  <a:lnTo>
                    <a:pt x="168" y="294"/>
                  </a:lnTo>
                  <a:lnTo>
                    <a:pt x="170" y="312"/>
                  </a:lnTo>
                  <a:lnTo>
                    <a:pt x="172" y="312"/>
                  </a:lnTo>
                  <a:lnTo>
                    <a:pt x="176" y="308"/>
                  </a:lnTo>
                  <a:lnTo>
                    <a:pt x="184" y="304"/>
                  </a:lnTo>
                  <a:lnTo>
                    <a:pt x="184" y="302"/>
                  </a:lnTo>
                  <a:lnTo>
                    <a:pt x="186" y="300"/>
                  </a:lnTo>
                  <a:lnTo>
                    <a:pt x="194" y="308"/>
                  </a:lnTo>
                  <a:lnTo>
                    <a:pt x="194" y="320"/>
                  </a:lnTo>
                  <a:lnTo>
                    <a:pt x="192" y="320"/>
                  </a:lnTo>
                  <a:lnTo>
                    <a:pt x="186" y="324"/>
                  </a:lnTo>
                  <a:lnTo>
                    <a:pt x="184" y="328"/>
                  </a:lnTo>
                  <a:lnTo>
                    <a:pt x="184" y="334"/>
                  </a:lnTo>
                  <a:lnTo>
                    <a:pt x="182" y="336"/>
                  </a:lnTo>
                  <a:lnTo>
                    <a:pt x="178" y="344"/>
                  </a:lnTo>
                  <a:lnTo>
                    <a:pt x="176" y="344"/>
                  </a:lnTo>
                  <a:lnTo>
                    <a:pt x="168" y="346"/>
                  </a:lnTo>
                  <a:lnTo>
                    <a:pt x="162" y="348"/>
                  </a:lnTo>
                  <a:lnTo>
                    <a:pt x="158" y="356"/>
                  </a:lnTo>
                  <a:lnTo>
                    <a:pt x="158" y="358"/>
                  </a:lnTo>
                  <a:lnTo>
                    <a:pt x="184" y="354"/>
                  </a:lnTo>
                  <a:lnTo>
                    <a:pt x="190" y="350"/>
                  </a:lnTo>
                  <a:lnTo>
                    <a:pt x="198" y="328"/>
                  </a:lnTo>
                  <a:lnTo>
                    <a:pt x="258" y="266"/>
                  </a:lnTo>
                  <a:lnTo>
                    <a:pt x="260" y="266"/>
                  </a:lnTo>
                  <a:lnTo>
                    <a:pt x="272" y="260"/>
                  </a:lnTo>
                  <a:lnTo>
                    <a:pt x="284" y="260"/>
                  </a:lnTo>
                  <a:lnTo>
                    <a:pt x="294" y="258"/>
                  </a:lnTo>
                  <a:lnTo>
                    <a:pt x="304" y="252"/>
                  </a:lnTo>
                  <a:lnTo>
                    <a:pt x="312" y="244"/>
                  </a:lnTo>
                  <a:lnTo>
                    <a:pt x="326" y="208"/>
                  </a:lnTo>
                  <a:lnTo>
                    <a:pt x="376" y="156"/>
                  </a:lnTo>
                  <a:lnTo>
                    <a:pt x="372" y="128"/>
                  </a:lnTo>
                  <a:lnTo>
                    <a:pt x="368" y="126"/>
                  </a:lnTo>
                  <a:lnTo>
                    <a:pt x="364" y="122"/>
                  </a:lnTo>
                  <a:lnTo>
                    <a:pt x="364" y="120"/>
                  </a:lnTo>
                  <a:lnTo>
                    <a:pt x="364" y="122"/>
                  </a:lnTo>
                  <a:lnTo>
                    <a:pt x="356" y="122"/>
                  </a:lnTo>
                  <a:lnTo>
                    <a:pt x="350" y="120"/>
                  </a:lnTo>
                  <a:lnTo>
                    <a:pt x="346" y="116"/>
                  </a:lnTo>
                  <a:lnTo>
                    <a:pt x="344" y="110"/>
                  </a:lnTo>
                  <a:lnTo>
                    <a:pt x="342" y="108"/>
                  </a:lnTo>
                  <a:lnTo>
                    <a:pt x="342" y="66"/>
                  </a:lnTo>
                  <a:lnTo>
                    <a:pt x="336" y="62"/>
                  </a:lnTo>
                  <a:lnTo>
                    <a:pt x="328" y="56"/>
                  </a:lnTo>
                  <a:lnTo>
                    <a:pt x="316" y="44"/>
                  </a:lnTo>
                  <a:lnTo>
                    <a:pt x="308" y="30"/>
                  </a:lnTo>
                  <a:lnTo>
                    <a:pt x="306" y="24"/>
                  </a:lnTo>
                  <a:lnTo>
                    <a:pt x="306" y="16"/>
                  </a:lnTo>
                  <a:lnTo>
                    <a:pt x="308" y="12"/>
                  </a:lnTo>
                  <a:lnTo>
                    <a:pt x="302" y="4"/>
                  </a:lnTo>
                  <a:lnTo>
                    <a:pt x="300" y="10"/>
                  </a:lnTo>
                  <a:lnTo>
                    <a:pt x="294" y="24"/>
                  </a:lnTo>
                  <a:lnTo>
                    <a:pt x="292" y="24"/>
                  </a:lnTo>
                  <a:lnTo>
                    <a:pt x="282" y="24"/>
                  </a:lnTo>
                  <a:lnTo>
                    <a:pt x="274" y="20"/>
                  </a:lnTo>
                  <a:lnTo>
                    <a:pt x="270" y="16"/>
                  </a:lnTo>
                  <a:lnTo>
                    <a:pt x="268" y="10"/>
                  </a:lnTo>
                  <a:lnTo>
                    <a:pt x="268" y="8"/>
                  </a:lnTo>
                  <a:lnTo>
                    <a:pt x="264" y="8"/>
                  </a:lnTo>
                  <a:lnTo>
                    <a:pt x="248" y="12"/>
                  </a:lnTo>
                  <a:lnTo>
                    <a:pt x="236" y="0"/>
                  </a:lnTo>
                  <a:lnTo>
                    <a:pt x="232" y="0"/>
                  </a:lnTo>
                  <a:lnTo>
                    <a:pt x="228" y="4"/>
                  </a:lnTo>
                  <a:lnTo>
                    <a:pt x="234" y="12"/>
                  </a:lnTo>
                  <a:lnTo>
                    <a:pt x="236" y="14"/>
                  </a:lnTo>
                  <a:lnTo>
                    <a:pt x="228" y="30"/>
                  </a:lnTo>
                  <a:lnTo>
                    <a:pt x="226" y="30"/>
                  </a:lnTo>
                  <a:lnTo>
                    <a:pt x="226" y="32"/>
                  </a:lnTo>
                  <a:lnTo>
                    <a:pt x="212" y="48"/>
                  </a:lnTo>
                  <a:lnTo>
                    <a:pt x="210" y="48"/>
                  </a:lnTo>
                  <a:lnTo>
                    <a:pt x="208" y="48"/>
                  </a:lnTo>
                  <a:lnTo>
                    <a:pt x="186" y="50"/>
                  </a:lnTo>
                  <a:lnTo>
                    <a:pt x="172" y="46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4" name="Freeform 32"/>
            <p:cNvSpPr>
              <a:spLocks/>
            </p:cNvSpPr>
            <p:nvPr/>
          </p:nvSpPr>
          <p:spPr bwMode="auto">
            <a:xfrm>
              <a:off x="4751334" y="920190"/>
              <a:ext cx="959576" cy="651652"/>
            </a:xfrm>
            <a:custGeom>
              <a:avLst/>
              <a:gdLst>
                <a:gd name="T0" fmla="*/ 92 w 536"/>
                <a:gd name="T1" fmla="*/ 6 h 364"/>
                <a:gd name="T2" fmla="*/ 70 w 536"/>
                <a:gd name="T3" fmla="*/ 20 h 364"/>
                <a:gd name="T4" fmla="*/ 58 w 536"/>
                <a:gd name="T5" fmla="*/ 36 h 364"/>
                <a:gd name="T6" fmla="*/ 28 w 536"/>
                <a:gd name="T7" fmla="*/ 40 h 364"/>
                <a:gd name="T8" fmla="*/ 0 w 536"/>
                <a:gd name="T9" fmla="*/ 40 h 364"/>
                <a:gd name="T10" fmla="*/ 34 w 536"/>
                <a:gd name="T11" fmla="*/ 64 h 364"/>
                <a:gd name="T12" fmla="*/ 50 w 536"/>
                <a:gd name="T13" fmla="*/ 140 h 364"/>
                <a:gd name="T14" fmla="*/ 88 w 536"/>
                <a:gd name="T15" fmla="*/ 122 h 364"/>
                <a:gd name="T16" fmla="*/ 126 w 536"/>
                <a:gd name="T17" fmla="*/ 176 h 364"/>
                <a:gd name="T18" fmla="*/ 128 w 536"/>
                <a:gd name="T19" fmla="*/ 220 h 364"/>
                <a:gd name="T20" fmla="*/ 158 w 536"/>
                <a:gd name="T21" fmla="*/ 208 h 364"/>
                <a:gd name="T22" fmla="*/ 188 w 536"/>
                <a:gd name="T23" fmla="*/ 216 h 364"/>
                <a:gd name="T24" fmla="*/ 194 w 536"/>
                <a:gd name="T25" fmla="*/ 228 h 364"/>
                <a:gd name="T26" fmla="*/ 210 w 536"/>
                <a:gd name="T27" fmla="*/ 214 h 364"/>
                <a:gd name="T28" fmla="*/ 230 w 536"/>
                <a:gd name="T29" fmla="*/ 218 h 364"/>
                <a:gd name="T30" fmla="*/ 232 w 536"/>
                <a:gd name="T31" fmla="*/ 242 h 364"/>
                <a:gd name="T32" fmla="*/ 262 w 536"/>
                <a:gd name="T33" fmla="*/ 274 h 364"/>
                <a:gd name="T34" fmla="*/ 268 w 536"/>
                <a:gd name="T35" fmla="*/ 324 h 364"/>
                <a:gd name="T36" fmla="*/ 282 w 536"/>
                <a:gd name="T37" fmla="*/ 330 h 364"/>
                <a:gd name="T38" fmla="*/ 298 w 536"/>
                <a:gd name="T39" fmla="*/ 344 h 364"/>
                <a:gd name="T40" fmla="*/ 326 w 536"/>
                <a:gd name="T41" fmla="*/ 304 h 364"/>
                <a:gd name="T42" fmla="*/ 352 w 536"/>
                <a:gd name="T43" fmla="*/ 294 h 364"/>
                <a:gd name="T44" fmla="*/ 400 w 536"/>
                <a:gd name="T45" fmla="*/ 272 h 364"/>
                <a:gd name="T46" fmla="*/ 404 w 536"/>
                <a:gd name="T47" fmla="*/ 260 h 364"/>
                <a:gd name="T48" fmla="*/ 430 w 536"/>
                <a:gd name="T49" fmla="*/ 256 h 364"/>
                <a:gd name="T50" fmla="*/ 454 w 536"/>
                <a:gd name="T51" fmla="*/ 228 h 364"/>
                <a:gd name="T52" fmla="*/ 476 w 536"/>
                <a:gd name="T53" fmla="*/ 170 h 364"/>
                <a:gd name="T54" fmla="*/ 496 w 536"/>
                <a:gd name="T55" fmla="*/ 168 h 364"/>
                <a:gd name="T56" fmla="*/ 518 w 536"/>
                <a:gd name="T57" fmla="*/ 176 h 364"/>
                <a:gd name="T58" fmla="*/ 536 w 536"/>
                <a:gd name="T59" fmla="*/ 124 h 364"/>
                <a:gd name="T60" fmla="*/ 504 w 536"/>
                <a:gd name="T61" fmla="*/ 118 h 364"/>
                <a:gd name="T62" fmla="*/ 484 w 536"/>
                <a:gd name="T63" fmla="*/ 104 h 364"/>
                <a:gd name="T64" fmla="*/ 470 w 536"/>
                <a:gd name="T65" fmla="*/ 112 h 364"/>
                <a:gd name="T66" fmla="*/ 446 w 536"/>
                <a:gd name="T67" fmla="*/ 110 h 364"/>
                <a:gd name="T68" fmla="*/ 446 w 536"/>
                <a:gd name="T69" fmla="*/ 136 h 364"/>
                <a:gd name="T70" fmla="*/ 428 w 536"/>
                <a:gd name="T71" fmla="*/ 146 h 364"/>
                <a:gd name="T72" fmla="*/ 414 w 536"/>
                <a:gd name="T73" fmla="*/ 140 h 364"/>
                <a:gd name="T74" fmla="*/ 374 w 536"/>
                <a:gd name="T75" fmla="*/ 104 h 364"/>
                <a:gd name="T76" fmla="*/ 366 w 536"/>
                <a:gd name="T77" fmla="*/ 88 h 364"/>
                <a:gd name="T78" fmla="*/ 368 w 536"/>
                <a:gd name="T79" fmla="*/ 100 h 364"/>
                <a:gd name="T80" fmla="*/ 340 w 536"/>
                <a:gd name="T81" fmla="*/ 116 h 364"/>
                <a:gd name="T82" fmla="*/ 336 w 536"/>
                <a:gd name="T83" fmla="*/ 100 h 364"/>
                <a:gd name="T84" fmla="*/ 314 w 536"/>
                <a:gd name="T85" fmla="*/ 84 h 364"/>
                <a:gd name="T86" fmla="*/ 288 w 536"/>
                <a:gd name="T87" fmla="*/ 80 h 364"/>
                <a:gd name="T88" fmla="*/ 284 w 536"/>
                <a:gd name="T89" fmla="*/ 56 h 364"/>
                <a:gd name="T90" fmla="*/ 252 w 536"/>
                <a:gd name="T91" fmla="*/ 70 h 364"/>
                <a:gd name="T92" fmla="*/ 234 w 536"/>
                <a:gd name="T93" fmla="*/ 66 h 364"/>
                <a:gd name="T94" fmla="*/ 212 w 536"/>
                <a:gd name="T95" fmla="*/ 46 h 364"/>
                <a:gd name="T96" fmla="*/ 194 w 536"/>
                <a:gd name="T97" fmla="*/ 46 h 364"/>
                <a:gd name="T98" fmla="*/ 152 w 536"/>
                <a:gd name="T99" fmla="*/ 58 h 364"/>
                <a:gd name="T100" fmla="*/ 120 w 536"/>
                <a:gd name="T101" fmla="*/ 42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36" h="364">
                  <a:moveTo>
                    <a:pt x="104" y="18"/>
                  </a:moveTo>
                  <a:lnTo>
                    <a:pt x="102" y="0"/>
                  </a:lnTo>
                  <a:lnTo>
                    <a:pt x="94" y="6"/>
                  </a:lnTo>
                  <a:lnTo>
                    <a:pt x="92" y="6"/>
                  </a:lnTo>
                  <a:lnTo>
                    <a:pt x="74" y="12"/>
                  </a:lnTo>
                  <a:lnTo>
                    <a:pt x="72" y="12"/>
                  </a:lnTo>
                  <a:lnTo>
                    <a:pt x="70" y="10"/>
                  </a:lnTo>
                  <a:lnTo>
                    <a:pt x="70" y="20"/>
                  </a:lnTo>
                  <a:lnTo>
                    <a:pt x="68" y="20"/>
                  </a:lnTo>
                  <a:lnTo>
                    <a:pt x="60" y="34"/>
                  </a:lnTo>
                  <a:lnTo>
                    <a:pt x="58" y="34"/>
                  </a:lnTo>
                  <a:lnTo>
                    <a:pt x="58" y="36"/>
                  </a:lnTo>
                  <a:lnTo>
                    <a:pt x="44" y="48"/>
                  </a:lnTo>
                  <a:lnTo>
                    <a:pt x="42" y="48"/>
                  </a:lnTo>
                  <a:lnTo>
                    <a:pt x="40" y="48"/>
                  </a:lnTo>
                  <a:lnTo>
                    <a:pt x="28" y="40"/>
                  </a:lnTo>
                  <a:lnTo>
                    <a:pt x="22" y="34"/>
                  </a:lnTo>
                  <a:lnTo>
                    <a:pt x="18" y="32"/>
                  </a:lnTo>
                  <a:lnTo>
                    <a:pt x="8" y="34"/>
                  </a:lnTo>
                  <a:lnTo>
                    <a:pt x="0" y="40"/>
                  </a:lnTo>
                  <a:lnTo>
                    <a:pt x="18" y="54"/>
                  </a:lnTo>
                  <a:lnTo>
                    <a:pt x="32" y="60"/>
                  </a:lnTo>
                  <a:lnTo>
                    <a:pt x="34" y="62"/>
                  </a:lnTo>
                  <a:lnTo>
                    <a:pt x="34" y="64"/>
                  </a:lnTo>
                  <a:lnTo>
                    <a:pt x="36" y="80"/>
                  </a:lnTo>
                  <a:lnTo>
                    <a:pt x="36" y="104"/>
                  </a:lnTo>
                  <a:lnTo>
                    <a:pt x="40" y="118"/>
                  </a:lnTo>
                  <a:lnTo>
                    <a:pt x="50" y="140"/>
                  </a:lnTo>
                  <a:lnTo>
                    <a:pt x="60" y="152"/>
                  </a:lnTo>
                  <a:lnTo>
                    <a:pt x="70" y="144"/>
                  </a:lnTo>
                  <a:lnTo>
                    <a:pt x="76" y="136"/>
                  </a:lnTo>
                  <a:lnTo>
                    <a:pt x="88" y="122"/>
                  </a:lnTo>
                  <a:lnTo>
                    <a:pt x="98" y="132"/>
                  </a:lnTo>
                  <a:lnTo>
                    <a:pt x="108" y="152"/>
                  </a:lnTo>
                  <a:lnTo>
                    <a:pt x="120" y="156"/>
                  </a:lnTo>
                  <a:lnTo>
                    <a:pt x="126" y="176"/>
                  </a:lnTo>
                  <a:lnTo>
                    <a:pt x="124" y="194"/>
                  </a:lnTo>
                  <a:lnTo>
                    <a:pt x="124" y="196"/>
                  </a:lnTo>
                  <a:lnTo>
                    <a:pt x="120" y="212"/>
                  </a:lnTo>
                  <a:lnTo>
                    <a:pt x="128" y="220"/>
                  </a:lnTo>
                  <a:lnTo>
                    <a:pt x="138" y="214"/>
                  </a:lnTo>
                  <a:lnTo>
                    <a:pt x="148" y="204"/>
                  </a:lnTo>
                  <a:lnTo>
                    <a:pt x="150" y="206"/>
                  </a:lnTo>
                  <a:lnTo>
                    <a:pt x="158" y="208"/>
                  </a:lnTo>
                  <a:lnTo>
                    <a:pt x="168" y="218"/>
                  </a:lnTo>
                  <a:lnTo>
                    <a:pt x="178" y="216"/>
                  </a:lnTo>
                  <a:lnTo>
                    <a:pt x="184" y="214"/>
                  </a:lnTo>
                  <a:lnTo>
                    <a:pt x="188" y="216"/>
                  </a:lnTo>
                  <a:lnTo>
                    <a:pt x="190" y="218"/>
                  </a:lnTo>
                  <a:lnTo>
                    <a:pt x="192" y="220"/>
                  </a:lnTo>
                  <a:lnTo>
                    <a:pt x="192" y="228"/>
                  </a:lnTo>
                  <a:lnTo>
                    <a:pt x="194" y="228"/>
                  </a:lnTo>
                  <a:lnTo>
                    <a:pt x="204" y="232"/>
                  </a:lnTo>
                  <a:lnTo>
                    <a:pt x="210" y="222"/>
                  </a:lnTo>
                  <a:lnTo>
                    <a:pt x="210" y="218"/>
                  </a:lnTo>
                  <a:lnTo>
                    <a:pt x="210" y="214"/>
                  </a:lnTo>
                  <a:lnTo>
                    <a:pt x="212" y="210"/>
                  </a:lnTo>
                  <a:lnTo>
                    <a:pt x="220" y="212"/>
                  </a:lnTo>
                  <a:lnTo>
                    <a:pt x="226" y="214"/>
                  </a:lnTo>
                  <a:lnTo>
                    <a:pt x="230" y="218"/>
                  </a:lnTo>
                  <a:lnTo>
                    <a:pt x="232" y="222"/>
                  </a:lnTo>
                  <a:lnTo>
                    <a:pt x="232" y="228"/>
                  </a:lnTo>
                  <a:lnTo>
                    <a:pt x="232" y="232"/>
                  </a:lnTo>
                  <a:lnTo>
                    <a:pt x="232" y="242"/>
                  </a:lnTo>
                  <a:lnTo>
                    <a:pt x="240" y="256"/>
                  </a:lnTo>
                  <a:lnTo>
                    <a:pt x="250" y="266"/>
                  </a:lnTo>
                  <a:lnTo>
                    <a:pt x="256" y="272"/>
                  </a:lnTo>
                  <a:lnTo>
                    <a:pt x="262" y="274"/>
                  </a:lnTo>
                  <a:lnTo>
                    <a:pt x="264" y="274"/>
                  </a:lnTo>
                  <a:lnTo>
                    <a:pt x="266" y="278"/>
                  </a:lnTo>
                  <a:lnTo>
                    <a:pt x="268" y="288"/>
                  </a:lnTo>
                  <a:lnTo>
                    <a:pt x="268" y="324"/>
                  </a:lnTo>
                  <a:lnTo>
                    <a:pt x="270" y="328"/>
                  </a:lnTo>
                  <a:lnTo>
                    <a:pt x="274" y="330"/>
                  </a:lnTo>
                  <a:lnTo>
                    <a:pt x="276" y="330"/>
                  </a:lnTo>
                  <a:lnTo>
                    <a:pt x="282" y="330"/>
                  </a:lnTo>
                  <a:lnTo>
                    <a:pt x="288" y="332"/>
                  </a:lnTo>
                  <a:lnTo>
                    <a:pt x="290" y="334"/>
                  </a:lnTo>
                  <a:lnTo>
                    <a:pt x="294" y="338"/>
                  </a:lnTo>
                  <a:lnTo>
                    <a:pt x="298" y="344"/>
                  </a:lnTo>
                  <a:lnTo>
                    <a:pt x="300" y="364"/>
                  </a:lnTo>
                  <a:lnTo>
                    <a:pt x="318" y="328"/>
                  </a:lnTo>
                  <a:lnTo>
                    <a:pt x="322" y="314"/>
                  </a:lnTo>
                  <a:lnTo>
                    <a:pt x="326" y="304"/>
                  </a:lnTo>
                  <a:lnTo>
                    <a:pt x="332" y="296"/>
                  </a:lnTo>
                  <a:lnTo>
                    <a:pt x="338" y="294"/>
                  </a:lnTo>
                  <a:lnTo>
                    <a:pt x="344" y="294"/>
                  </a:lnTo>
                  <a:lnTo>
                    <a:pt x="352" y="294"/>
                  </a:lnTo>
                  <a:lnTo>
                    <a:pt x="372" y="304"/>
                  </a:lnTo>
                  <a:lnTo>
                    <a:pt x="424" y="308"/>
                  </a:lnTo>
                  <a:lnTo>
                    <a:pt x="424" y="296"/>
                  </a:lnTo>
                  <a:lnTo>
                    <a:pt x="400" y="272"/>
                  </a:lnTo>
                  <a:lnTo>
                    <a:pt x="388" y="264"/>
                  </a:lnTo>
                  <a:lnTo>
                    <a:pt x="386" y="262"/>
                  </a:lnTo>
                  <a:lnTo>
                    <a:pt x="386" y="258"/>
                  </a:lnTo>
                  <a:lnTo>
                    <a:pt x="404" y="260"/>
                  </a:lnTo>
                  <a:lnTo>
                    <a:pt x="412" y="260"/>
                  </a:lnTo>
                  <a:lnTo>
                    <a:pt x="418" y="260"/>
                  </a:lnTo>
                  <a:lnTo>
                    <a:pt x="424" y="260"/>
                  </a:lnTo>
                  <a:lnTo>
                    <a:pt x="430" y="256"/>
                  </a:lnTo>
                  <a:lnTo>
                    <a:pt x="436" y="252"/>
                  </a:lnTo>
                  <a:lnTo>
                    <a:pt x="442" y="246"/>
                  </a:lnTo>
                  <a:lnTo>
                    <a:pt x="452" y="228"/>
                  </a:lnTo>
                  <a:lnTo>
                    <a:pt x="454" y="228"/>
                  </a:lnTo>
                  <a:lnTo>
                    <a:pt x="472" y="212"/>
                  </a:lnTo>
                  <a:lnTo>
                    <a:pt x="474" y="174"/>
                  </a:lnTo>
                  <a:lnTo>
                    <a:pt x="474" y="170"/>
                  </a:lnTo>
                  <a:lnTo>
                    <a:pt x="476" y="170"/>
                  </a:lnTo>
                  <a:lnTo>
                    <a:pt x="478" y="170"/>
                  </a:lnTo>
                  <a:lnTo>
                    <a:pt x="492" y="168"/>
                  </a:lnTo>
                  <a:lnTo>
                    <a:pt x="494" y="168"/>
                  </a:lnTo>
                  <a:lnTo>
                    <a:pt x="496" y="168"/>
                  </a:lnTo>
                  <a:lnTo>
                    <a:pt x="524" y="198"/>
                  </a:lnTo>
                  <a:lnTo>
                    <a:pt x="532" y="196"/>
                  </a:lnTo>
                  <a:lnTo>
                    <a:pt x="532" y="190"/>
                  </a:lnTo>
                  <a:lnTo>
                    <a:pt x="518" y="176"/>
                  </a:lnTo>
                  <a:lnTo>
                    <a:pt x="516" y="174"/>
                  </a:lnTo>
                  <a:lnTo>
                    <a:pt x="514" y="172"/>
                  </a:lnTo>
                  <a:lnTo>
                    <a:pt x="536" y="158"/>
                  </a:lnTo>
                  <a:lnTo>
                    <a:pt x="536" y="124"/>
                  </a:lnTo>
                  <a:lnTo>
                    <a:pt x="526" y="126"/>
                  </a:lnTo>
                  <a:lnTo>
                    <a:pt x="524" y="126"/>
                  </a:lnTo>
                  <a:lnTo>
                    <a:pt x="512" y="120"/>
                  </a:lnTo>
                  <a:lnTo>
                    <a:pt x="504" y="118"/>
                  </a:lnTo>
                  <a:lnTo>
                    <a:pt x="492" y="110"/>
                  </a:lnTo>
                  <a:lnTo>
                    <a:pt x="486" y="106"/>
                  </a:lnTo>
                  <a:lnTo>
                    <a:pt x="484" y="102"/>
                  </a:lnTo>
                  <a:lnTo>
                    <a:pt x="484" y="104"/>
                  </a:lnTo>
                  <a:lnTo>
                    <a:pt x="482" y="108"/>
                  </a:lnTo>
                  <a:lnTo>
                    <a:pt x="480" y="108"/>
                  </a:lnTo>
                  <a:lnTo>
                    <a:pt x="476" y="110"/>
                  </a:lnTo>
                  <a:lnTo>
                    <a:pt x="470" y="112"/>
                  </a:lnTo>
                  <a:lnTo>
                    <a:pt x="468" y="112"/>
                  </a:lnTo>
                  <a:lnTo>
                    <a:pt x="468" y="110"/>
                  </a:lnTo>
                  <a:lnTo>
                    <a:pt x="456" y="102"/>
                  </a:lnTo>
                  <a:lnTo>
                    <a:pt x="446" y="110"/>
                  </a:lnTo>
                  <a:lnTo>
                    <a:pt x="440" y="116"/>
                  </a:lnTo>
                  <a:lnTo>
                    <a:pt x="438" y="120"/>
                  </a:lnTo>
                  <a:lnTo>
                    <a:pt x="444" y="132"/>
                  </a:lnTo>
                  <a:lnTo>
                    <a:pt x="446" y="136"/>
                  </a:lnTo>
                  <a:lnTo>
                    <a:pt x="444" y="138"/>
                  </a:lnTo>
                  <a:lnTo>
                    <a:pt x="440" y="142"/>
                  </a:lnTo>
                  <a:lnTo>
                    <a:pt x="434" y="144"/>
                  </a:lnTo>
                  <a:lnTo>
                    <a:pt x="428" y="146"/>
                  </a:lnTo>
                  <a:lnTo>
                    <a:pt x="422" y="148"/>
                  </a:lnTo>
                  <a:lnTo>
                    <a:pt x="418" y="146"/>
                  </a:lnTo>
                  <a:lnTo>
                    <a:pt x="416" y="144"/>
                  </a:lnTo>
                  <a:lnTo>
                    <a:pt x="414" y="140"/>
                  </a:lnTo>
                  <a:lnTo>
                    <a:pt x="392" y="120"/>
                  </a:lnTo>
                  <a:lnTo>
                    <a:pt x="382" y="114"/>
                  </a:lnTo>
                  <a:lnTo>
                    <a:pt x="376" y="108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2" y="92"/>
                  </a:lnTo>
                  <a:lnTo>
                    <a:pt x="370" y="86"/>
                  </a:lnTo>
                  <a:lnTo>
                    <a:pt x="366" y="88"/>
                  </a:lnTo>
                  <a:lnTo>
                    <a:pt x="364" y="90"/>
                  </a:lnTo>
                  <a:lnTo>
                    <a:pt x="366" y="94"/>
                  </a:lnTo>
                  <a:lnTo>
                    <a:pt x="368" y="98"/>
                  </a:lnTo>
                  <a:lnTo>
                    <a:pt x="368" y="100"/>
                  </a:lnTo>
                  <a:lnTo>
                    <a:pt x="370" y="100"/>
                  </a:lnTo>
                  <a:lnTo>
                    <a:pt x="368" y="102"/>
                  </a:lnTo>
                  <a:lnTo>
                    <a:pt x="358" y="120"/>
                  </a:lnTo>
                  <a:lnTo>
                    <a:pt x="340" y="116"/>
                  </a:lnTo>
                  <a:lnTo>
                    <a:pt x="336" y="114"/>
                  </a:lnTo>
                  <a:lnTo>
                    <a:pt x="336" y="112"/>
                  </a:lnTo>
                  <a:lnTo>
                    <a:pt x="336" y="106"/>
                  </a:lnTo>
                  <a:lnTo>
                    <a:pt x="336" y="100"/>
                  </a:lnTo>
                  <a:lnTo>
                    <a:pt x="332" y="94"/>
                  </a:lnTo>
                  <a:lnTo>
                    <a:pt x="318" y="84"/>
                  </a:lnTo>
                  <a:lnTo>
                    <a:pt x="316" y="82"/>
                  </a:lnTo>
                  <a:lnTo>
                    <a:pt x="314" y="84"/>
                  </a:lnTo>
                  <a:lnTo>
                    <a:pt x="312" y="86"/>
                  </a:lnTo>
                  <a:lnTo>
                    <a:pt x="298" y="84"/>
                  </a:lnTo>
                  <a:lnTo>
                    <a:pt x="292" y="82"/>
                  </a:lnTo>
                  <a:lnTo>
                    <a:pt x="288" y="80"/>
                  </a:lnTo>
                  <a:lnTo>
                    <a:pt x="288" y="76"/>
                  </a:lnTo>
                  <a:lnTo>
                    <a:pt x="288" y="70"/>
                  </a:lnTo>
                  <a:lnTo>
                    <a:pt x="290" y="68"/>
                  </a:lnTo>
                  <a:lnTo>
                    <a:pt x="284" y="56"/>
                  </a:lnTo>
                  <a:lnTo>
                    <a:pt x="256" y="58"/>
                  </a:lnTo>
                  <a:lnTo>
                    <a:pt x="256" y="64"/>
                  </a:lnTo>
                  <a:lnTo>
                    <a:pt x="254" y="68"/>
                  </a:lnTo>
                  <a:lnTo>
                    <a:pt x="252" y="70"/>
                  </a:lnTo>
                  <a:lnTo>
                    <a:pt x="248" y="72"/>
                  </a:lnTo>
                  <a:lnTo>
                    <a:pt x="240" y="72"/>
                  </a:lnTo>
                  <a:lnTo>
                    <a:pt x="234" y="68"/>
                  </a:lnTo>
                  <a:lnTo>
                    <a:pt x="234" y="66"/>
                  </a:lnTo>
                  <a:lnTo>
                    <a:pt x="226" y="56"/>
                  </a:lnTo>
                  <a:lnTo>
                    <a:pt x="224" y="48"/>
                  </a:lnTo>
                  <a:lnTo>
                    <a:pt x="220" y="40"/>
                  </a:lnTo>
                  <a:lnTo>
                    <a:pt x="212" y="46"/>
                  </a:lnTo>
                  <a:lnTo>
                    <a:pt x="202" y="50"/>
                  </a:lnTo>
                  <a:lnTo>
                    <a:pt x="200" y="50"/>
                  </a:lnTo>
                  <a:lnTo>
                    <a:pt x="196" y="48"/>
                  </a:lnTo>
                  <a:lnTo>
                    <a:pt x="194" y="46"/>
                  </a:lnTo>
                  <a:lnTo>
                    <a:pt x="186" y="48"/>
                  </a:lnTo>
                  <a:lnTo>
                    <a:pt x="164" y="54"/>
                  </a:lnTo>
                  <a:lnTo>
                    <a:pt x="158" y="58"/>
                  </a:lnTo>
                  <a:lnTo>
                    <a:pt x="152" y="58"/>
                  </a:lnTo>
                  <a:lnTo>
                    <a:pt x="150" y="58"/>
                  </a:lnTo>
                  <a:lnTo>
                    <a:pt x="140" y="56"/>
                  </a:lnTo>
                  <a:lnTo>
                    <a:pt x="134" y="52"/>
                  </a:lnTo>
                  <a:lnTo>
                    <a:pt x="120" y="42"/>
                  </a:lnTo>
                  <a:lnTo>
                    <a:pt x="104" y="18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5" name="Freeform 33"/>
            <p:cNvSpPr>
              <a:spLocks/>
            </p:cNvSpPr>
            <p:nvPr/>
          </p:nvSpPr>
          <p:spPr bwMode="auto">
            <a:xfrm>
              <a:off x="4547245" y="0"/>
              <a:ext cx="1285402" cy="1167245"/>
            </a:xfrm>
            <a:custGeom>
              <a:avLst/>
              <a:gdLst>
                <a:gd name="T0" fmla="*/ 712 w 718"/>
                <a:gd name="T1" fmla="*/ 290 h 652"/>
                <a:gd name="T2" fmla="*/ 704 w 718"/>
                <a:gd name="T3" fmla="*/ 270 h 652"/>
                <a:gd name="T4" fmla="*/ 692 w 718"/>
                <a:gd name="T5" fmla="*/ 234 h 652"/>
                <a:gd name="T6" fmla="*/ 662 w 718"/>
                <a:gd name="T7" fmla="*/ 254 h 652"/>
                <a:gd name="T8" fmla="*/ 632 w 718"/>
                <a:gd name="T9" fmla="*/ 276 h 652"/>
                <a:gd name="T10" fmla="*/ 618 w 718"/>
                <a:gd name="T11" fmla="*/ 320 h 652"/>
                <a:gd name="T12" fmla="*/ 510 w 718"/>
                <a:gd name="T13" fmla="*/ 308 h 652"/>
                <a:gd name="T14" fmla="*/ 496 w 718"/>
                <a:gd name="T15" fmla="*/ 280 h 652"/>
                <a:gd name="T16" fmla="*/ 452 w 718"/>
                <a:gd name="T17" fmla="*/ 246 h 652"/>
                <a:gd name="T18" fmla="*/ 332 w 718"/>
                <a:gd name="T19" fmla="*/ 234 h 652"/>
                <a:gd name="T20" fmla="*/ 258 w 718"/>
                <a:gd name="T21" fmla="*/ 110 h 652"/>
                <a:gd name="T22" fmla="*/ 164 w 718"/>
                <a:gd name="T23" fmla="*/ 14 h 652"/>
                <a:gd name="T24" fmla="*/ 94 w 718"/>
                <a:gd name="T25" fmla="*/ 6 h 652"/>
                <a:gd name="T26" fmla="*/ 54 w 718"/>
                <a:gd name="T27" fmla="*/ 4 h 652"/>
                <a:gd name="T28" fmla="*/ 8 w 718"/>
                <a:gd name="T29" fmla="*/ 36 h 652"/>
                <a:gd name="T30" fmla="*/ 0 w 718"/>
                <a:gd name="T31" fmla="*/ 62 h 652"/>
                <a:gd name="T32" fmla="*/ 22 w 718"/>
                <a:gd name="T33" fmla="*/ 86 h 652"/>
                <a:gd name="T34" fmla="*/ 42 w 718"/>
                <a:gd name="T35" fmla="*/ 70 h 652"/>
                <a:gd name="T36" fmla="*/ 74 w 718"/>
                <a:gd name="T37" fmla="*/ 94 h 652"/>
                <a:gd name="T38" fmla="*/ 96 w 718"/>
                <a:gd name="T39" fmla="*/ 140 h 652"/>
                <a:gd name="T40" fmla="*/ 124 w 718"/>
                <a:gd name="T41" fmla="*/ 148 h 652"/>
                <a:gd name="T42" fmla="*/ 176 w 718"/>
                <a:gd name="T43" fmla="*/ 110 h 652"/>
                <a:gd name="T44" fmla="*/ 230 w 718"/>
                <a:gd name="T45" fmla="*/ 138 h 652"/>
                <a:gd name="T46" fmla="*/ 238 w 718"/>
                <a:gd name="T47" fmla="*/ 196 h 652"/>
                <a:gd name="T48" fmla="*/ 240 w 718"/>
                <a:gd name="T49" fmla="*/ 250 h 652"/>
                <a:gd name="T50" fmla="*/ 232 w 718"/>
                <a:gd name="T51" fmla="*/ 284 h 652"/>
                <a:gd name="T52" fmla="*/ 228 w 718"/>
                <a:gd name="T53" fmla="*/ 330 h 652"/>
                <a:gd name="T54" fmla="*/ 214 w 718"/>
                <a:gd name="T55" fmla="*/ 366 h 652"/>
                <a:gd name="T56" fmla="*/ 180 w 718"/>
                <a:gd name="T57" fmla="*/ 370 h 652"/>
                <a:gd name="T58" fmla="*/ 154 w 718"/>
                <a:gd name="T59" fmla="*/ 414 h 652"/>
                <a:gd name="T60" fmla="*/ 144 w 718"/>
                <a:gd name="T61" fmla="*/ 446 h 652"/>
                <a:gd name="T62" fmla="*/ 178 w 718"/>
                <a:gd name="T63" fmla="*/ 476 h 652"/>
                <a:gd name="T64" fmla="*/ 188 w 718"/>
                <a:gd name="T65" fmla="*/ 516 h 652"/>
                <a:gd name="T66" fmla="*/ 226 w 718"/>
                <a:gd name="T67" fmla="*/ 528 h 652"/>
                <a:gd name="T68" fmla="*/ 254 w 718"/>
                <a:gd name="T69" fmla="*/ 560 h 652"/>
                <a:gd name="T70" fmla="*/ 274 w 718"/>
                <a:gd name="T71" fmla="*/ 560 h 652"/>
                <a:gd name="T72" fmla="*/ 308 w 718"/>
                <a:gd name="T73" fmla="*/ 552 h 652"/>
                <a:gd name="T74" fmla="*/ 334 w 718"/>
                <a:gd name="T75" fmla="*/ 544 h 652"/>
                <a:gd name="T76" fmla="*/ 344 w 718"/>
                <a:gd name="T77" fmla="*/ 556 h 652"/>
                <a:gd name="T78" fmla="*/ 362 w 718"/>
                <a:gd name="T79" fmla="*/ 576 h 652"/>
                <a:gd name="T80" fmla="*/ 364 w 718"/>
                <a:gd name="T81" fmla="*/ 564 h 652"/>
                <a:gd name="T82" fmla="*/ 402 w 718"/>
                <a:gd name="T83" fmla="*/ 562 h 652"/>
                <a:gd name="T84" fmla="*/ 422 w 718"/>
                <a:gd name="T85" fmla="*/ 588 h 652"/>
                <a:gd name="T86" fmla="*/ 456 w 718"/>
                <a:gd name="T87" fmla="*/ 608 h 652"/>
                <a:gd name="T88" fmla="*/ 474 w 718"/>
                <a:gd name="T89" fmla="*/ 616 h 652"/>
                <a:gd name="T90" fmla="*/ 474 w 718"/>
                <a:gd name="T91" fmla="*/ 596 h 652"/>
                <a:gd name="T92" fmla="*/ 486 w 718"/>
                <a:gd name="T93" fmla="*/ 590 h 652"/>
                <a:gd name="T94" fmla="*/ 496 w 718"/>
                <a:gd name="T95" fmla="*/ 616 h 652"/>
                <a:gd name="T96" fmla="*/ 512 w 718"/>
                <a:gd name="T97" fmla="*/ 626 h 652"/>
                <a:gd name="T98" fmla="*/ 544 w 718"/>
                <a:gd name="T99" fmla="*/ 638 h 652"/>
                <a:gd name="T100" fmla="*/ 556 w 718"/>
                <a:gd name="T101" fmla="*/ 618 h 652"/>
                <a:gd name="T102" fmla="*/ 592 w 718"/>
                <a:gd name="T103" fmla="*/ 598 h 652"/>
                <a:gd name="T104" fmla="*/ 610 w 718"/>
                <a:gd name="T105" fmla="*/ 600 h 652"/>
                <a:gd name="T106" fmla="*/ 610 w 718"/>
                <a:gd name="T107" fmla="*/ 618 h 652"/>
                <a:gd name="T108" fmla="*/ 640 w 718"/>
                <a:gd name="T109" fmla="*/ 630 h 652"/>
                <a:gd name="T110" fmla="*/ 624 w 718"/>
                <a:gd name="T111" fmla="*/ 562 h 652"/>
                <a:gd name="T112" fmla="*/ 616 w 718"/>
                <a:gd name="T113" fmla="*/ 518 h 652"/>
                <a:gd name="T114" fmla="*/ 662 w 718"/>
                <a:gd name="T115" fmla="*/ 482 h 652"/>
                <a:gd name="T116" fmla="*/ 704 w 718"/>
                <a:gd name="T117" fmla="*/ 476 h 652"/>
                <a:gd name="T118" fmla="*/ 716 w 718"/>
                <a:gd name="T119" fmla="*/ 382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652">
                  <a:moveTo>
                    <a:pt x="716" y="382"/>
                  </a:moveTo>
                  <a:lnTo>
                    <a:pt x="704" y="302"/>
                  </a:lnTo>
                  <a:lnTo>
                    <a:pt x="706" y="302"/>
                  </a:lnTo>
                  <a:lnTo>
                    <a:pt x="712" y="290"/>
                  </a:lnTo>
                  <a:lnTo>
                    <a:pt x="714" y="284"/>
                  </a:lnTo>
                  <a:lnTo>
                    <a:pt x="714" y="280"/>
                  </a:lnTo>
                  <a:lnTo>
                    <a:pt x="710" y="274"/>
                  </a:lnTo>
                  <a:lnTo>
                    <a:pt x="704" y="270"/>
                  </a:lnTo>
                  <a:lnTo>
                    <a:pt x="700" y="260"/>
                  </a:lnTo>
                  <a:lnTo>
                    <a:pt x="700" y="250"/>
                  </a:lnTo>
                  <a:lnTo>
                    <a:pt x="700" y="234"/>
                  </a:lnTo>
                  <a:lnTo>
                    <a:pt x="692" y="234"/>
                  </a:lnTo>
                  <a:lnTo>
                    <a:pt x="684" y="236"/>
                  </a:lnTo>
                  <a:lnTo>
                    <a:pt x="674" y="240"/>
                  </a:lnTo>
                  <a:lnTo>
                    <a:pt x="666" y="248"/>
                  </a:lnTo>
                  <a:lnTo>
                    <a:pt x="662" y="254"/>
                  </a:lnTo>
                  <a:lnTo>
                    <a:pt x="660" y="262"/>
                  </a:lnTo>
                  <a:lnTo>
                    <a:pt x="652" y="268"/>
                  </a:lnTo>
                  <a:lnTo>
                    <a:pt x="644" y="272"/>
                  </a:lnTo>
                  <a:lnTo>
                    <a:pt x="632" y="276"/>
                  </a:lnTo>
                  <a:lnTo>
                    <a:pt x="628" y="302"/>
                  </a:lnTo>
                  <a:lnTo>
                    <a:pt x="626" y="302"/>
                  </a:lnTo>
                  <a:lnTo>
                    <a:pt x="618" y="318"/>
                  </a:lnTo>
                  <a:lnTo>
                    <a:pt x="618" y="320"/>
                  </a:lnTo>
                  <a:lnTo>
                    <a:pt x="616" y="320"/>
                  </a:lnTo>
                  <a:lnTo>
                    <a:pt x="536" y="334"/>
                  </a:lnTo>
                  <a:lnTo>
                    <a:pt x="534" y="334"/>
                  </a:lnTo>
                  <a:lnTo>
                    <a:pt x="510" y="308"/>
                  </a:lnTo>
                  <a:lnTo>
                    <a:pt x="518" y="302"/>
                  </a:lnTo>
                  <a:lnTo>
                    <a:pt x="508" y="290"/>
                  </a:lnTo>
                  <a:lnTo>
                    <a:pt x="498" y="282"/>
                  </a:lnTo>
                  <a:lnTo>
                    <a:pt x="496" y="280"/>
                  </a:lnTo>
                  <a:lnTo>
                    <a:pt x="496" y="278"/>
                  </a:lnTo>
                  <a:lnTo>
                    <a:pt x="492" y="258"/>
                  </a:lnTo>
                  <a:lnTo>
                    <a:pt x="470" y="258"/>
                  </a:lnTo>
                  <a:lnTo>
                    <a:pt x="452" y="246"/>
                  </a:lnTo>
                  <a:lnTo>
                    <a:pt x="388" y="236"/>
                  </a:lnTo>
                  <a:lnTo>
                    <a:pt x="336" y="234"/>
                  </a:lnTo>
                  <a:lnTo>
                    <a:pt x="334" y="234"/>
                  </a:lnTo>
                  <a:lnTo>
                    <a:pt x="332" y="234"/>
                  </a:lnTo>
                  <a:lnTo>
                    <a:pt x="330" y="232"/>
                  </a:lnTo>
                  <a:lnTo>
                    <a:pt x="298" y="164"/>
                  </a:lnTo>
                  <a:lnTo>
                    <a:pt x="286" y="146"/>
                  </a:lnTo>
                  <a:lnTo>
                    <a:pt x="258" y="110"/>
                  </a:lnTo>
                  <a:lnTo>
                    <a:pt x="230" y="76"/>
                  </a:lnTo>
                  <a:lnTo>
                    <a:pt x="216" y="62"/>
                  </a:lnTo>
                  <a:lnTo>
                    <a:pt x="170" y="18"/>
                  </a:lnTo>
                  <a:lnTo>
                    <a:pt x="164" y="14"/>
                  </a:lnTo>
                  <a:lnTo>
                    <a:pt x="108" y="12"/>
                  </a:lnTo>
                  <a:lnTo>
                    <a:pt x="106" y="12"/>
                  </a:lnTo>
                  <a:lnTo>
                    <a:pt x="106" y="10"/>
                  </a:lnTo>
                  <a:lnTo>
                    <a:pt x="94" y="6"/>
                  </a:lnTo>
                  <a:lnTo>
                    <a:pt x="80" y="0"/>
                  </a:lnTo>
                  <a:lnTo>
                    <a:pt x="76" y="0"/>
                  </a:lnTo>
                  <a:lnTo>
                    <a:pt x="70" y="0"/>
                  </a:lnTo>
                  <a:lnTo>
                    <a:pt x="54" y="4"/>
                  </a:lnTo>
                  <a:lnTo>
                    <a:pt x="34" y="12"/>
                  </a:lnTo>
                  <a:lnTo>
                    <a:pt x="8" y="24"/>
                  </a:lnTo>
                  <a:lnTo>
                    <a:pt x="6" y="26"/>
                  </a:lnTo>
                  <a:lnTo>
                    <a:pt x="8" y="36"/>
                  </a:lnTo>
                  <a:lnTo>
                    <a:pt x="8" y="38"/>
                  </a:lnTo>
                  <a:lnTo>
                    <a:pt x="2" y="52"/>
                  </a:lnTo>
                  <a:lnTo>
                    <a:pt x="0" y="52"/>
                  </a:lnTo>
                  <a:lnTo>
                    <a:pt x="0" y="62"/>
                  </a:lnTo>
                  <a:lnTo>
                    <a:pt x="0" y="72"/>
                  </a:lnTo>
                  <a:lnTo>
                    <a:pt x="4" y="82"/>
                  </a:lnTo>
                  <a:lnTo>
                    <a:pt x="10" y="86"/>
                  </a:lnTo>
                  <a:lnTo>
                    <a:pt x="22" y="86"/>
                  </a:lnTo>
                  <a:lnTo>
                    <a:pt x="32" y="88"/>
                  </a:lnTo>
                  <a:lnTo>
                    <a:pt x="36" y="86"/>
                  </a:lnTo>
                  <a:lnTo>
                    <a:pt x="38" y="76"/>
                  </a:lnTo>
                  <a:lnTo>
                    <a:pt x="42" y="70"/>
                  </a:lnTo>
                  <a:lnTo>
                    <a:pt x="50" y="70"/>
                  </a:lnTo>
                  <a:lnTo>
                    <a:pt x="78" y="78"/>
                  </a:lnTo>
                  <a:lnTo>
                    <a:pt x="84" y="80"/>
                  </a:lnTo>
                  <a:lnTo>
                    <a:pt x="74" y="94"/>
                  </a:lnTo>
                  <a:lnTo>
                    <a:pt x="74" y="114"/>
                  </a:lnTo>
                  <a:lnTo>
                    <a:pt x="76" y="118"/>
                  </a:lnTo>
                  <a:lnTo>
                    <a:pt x="80" y="124"/>
                  </a:lnTo>
                  <a:lnTo>
                    <a:pt x="96" y="140"/>
                  </a:lnTo>
                  <a:lnTo>
                    <a:pt x="108" y="148"/>
                  </a:lnTo>
                  <a:lnTo>
                    <a:pt x="116" y="150"/>
                  </a:lnTo>
                  <a:lnTo>
                    <a:pt x="120" y="150"/>
                  </a:lnTo>
                  <a:lnTo>
                    <a:pt x="124" y="148"/>
                  </a:lnTo>
                  <a:lnTo>
                    <a:pt x="138" y="134"/>
                  </a:lnTo>
                  <a:lnTo>
                    <a:pt x="148" y="128"/>
                  </a:lnTo>
                  <a:lnTo>
                    <a:pt x="170" y="124"/>
                  </a:lnTo>
                  <a:lnTo>
                    <a:pt x="176" y="110"/>
                  </a:lnTo>
                  <a:lnTo>
                    <a:pt x="194" y="100"/>
                  </a:lnTo>
                  <a:lnTo>
                    <a:pt x="212" y="110"/>
                  </a:lnTo>
                  <a:lnTo>
                    <a:pt x="214" y="110"/>
                  </a:lnTo>
                  <a:lnTo>
                    <a:pt x="230" y="138"/>
                  </a:lnTo>
                  <a:lnTo>
                    <a:pt x="236" y="156"/>
                  </a:lnTo>
                  <a:lnTo>
                    <a:pt x="236" y="158"/>
                  </a:lnTo>
                  <a:lnTo>
                    <a:pt x="232" y="182"/>
                  </a:lnTo>
                  <a:lnTo>
                    <a:pt x="238" y="196"/>
                  </a:lnTo>
                  <a:lnTo>
                    <a:pt x="238" y="198"/>
                  </a:lnTo>
                  <a:lnTo>
                    <a:pt x="234" y="216"/>
                  </a:lnTo>
                  <a:lnTo>
                    <a:pt x="234" y="232"/>
                  </a:lnTo>
                  <a:lnTo>
                    <a:pt x="240" y="250"/>
                  </a:lnTo>
                  <a:lnTo>
                    <a:pt x="242" y="258"/>
                  </a:lnTo>
                  <a:lnTo>
                    <a:pt x="240" y="272"/>
                  </a:lnTo>
                  <a:lnTo>
                    <a:pt x="240" y="274"/>
                  </a:lnTo>
                  <a:lnTo>
                    <a:pt x="232" y="284"/>
                  </a:lnTo>
                  <a:lnTo>
                    <a:pt x="232" y="286"/>
                  </a:lnTo>
                  <a:lnTo>
                    <a:pt x="224" y="294"/>
                  </a:lnTo>
                  <a:lnTo>
                    <a:pt x="222" y="312"/>
                  </a:lnTo>
                  <a:lnTo>
                    <a:pt x="228" y="330"/>
                  </a:lnTo>
                  <a:lnTo>
                    <a:pt x="228" y="332"/>
                  </a:lnTo>
                  <a:lnTo>
                    <a:pt x="222" y="360"/>
                  </a:lnTo>
                  <a:lnTo>
                    <a:pt x="218" y="364"/>
                  </a:lnTo>
                  <a:lnTo>
                    <a:pt x="214" y="366"/>
                  </a:lnTo>
                  <a:lnTo>
                    <a:pt x="206" y="364"/>
                  </a:lnTo>
                  <a:lnTo>
                    <a:pt x="198" y="356"/>
                  </a:lnTo>
                  <a:lnTo>
                    <a:pt x="190" y="358"/>
                  </a:lnTo>
                  <a:lnTo>
                    <a:pt x="180" y="370"/>
                  </a:lnTo>
                  <a:lnTo>
                    <a:pt x="168" y="402"/>
                  </a:lnTo>
                  <a:lnTo>
                    <a:pt x="168" y="404"/>
                  </a:lnTo>
                  <a:lnTo>
                    <a:pt x="156" y="414"/>
                  </a:lnTo>
                  <a:lnTo>
                    <a:pt x="154" y="414"/>
                  </a:lnTo>
                  <a:lnTo>
                    <a:pt x="148" y="414"/>
                  </a:lnTo>
                  <a:lnTo>
                    <a:pt x="136" y="434"/>
                  </a:lnTo>
                  <a:lnTo>
                    <a:pt x="142" y="446"/>
                  </a:lnTo>
                  <a:lnTo>
                    <a:pt x="144" y="446"/>
                  </a:lnTo>
                  <a:lnTo>
                    <a:pt x="160" y="466"/>
                  </a:lnTo>
                  <a:lnTo>
                    <a:pt x="160" y="468"/>
                  </a:lnTo>
                  <a:lnTo>
                    <a:pt x="160" y="474"/>
                  </a:lnTo>
                  <a:lnTo>
                    <a:pt x="178" y="476"/>
                  </a:lnTo>
                  <a:lnTo>
                    <a:pt x="180" y="492"/>
                  </a:lnTo>
                  <a:lnTo>
                    <a:pt x="180" y="494"/>
                  </a:lnTo>
                  <a:lnTo>
                    <a:pt x="182" y="512"/>
                  </a:lnTo>
                  <a:lnTo>
                    <a:pt x="188" y="516"/>
                  </a:lnTo>
                  <a:lnTo>
                    <a:pt x="204" y="512"/>
                  </a:lnTo>
                  <a:lnTo>
                    <a:pt x="218" y="502"/>
                  </a:lnTo>
                  <a:lnTo>
                    <a:pt x="222" y="502"/>
                  </a:lnTo>
                  <a:lnTo>
                    <a:pt x="226" y="528"/>
                  </a:lnTo>
                  <a:lnTo>
                    <a:pt x="234" y="538"/>
                  </a:lnTo>
                  <a:lnTo>
                    <a:pt x="236" y="540"/>
                  </a:lnTo>
                  <a:lnTo>
                    <a:pt x="242" y="550"/>
                  </a:lnTo>
                  <a:lnTo>
                    <a:pt x="254" y="560"/>
                  </a:lnTo>
                  <a:lnTo>
                    <a:pt x="258" y="562"/>
                  </a:lnTo>
                  <a:lnTo>
                    <a:pt x="262" y="562"/>
                  </a:lnTo>
                  <a:lnTo>
                    <a:pt x="266" y="564"/>
                  </a:lnTo>
                  <a:lnTo>
                    <a:pt x="274" y="560"/>
                  </a:lnTo>
                  <a:lnTo>
                    <a:pt x="282" y="558"/>
                  </a:lnTo>
                  <a:lnTo>
                    <a:pt x="292" y="554"/>
                  </a:lnTo>
                  <a:lnTo>
                    <a:pt x="296" y="552"/>
                  </a:lnTo>
                  <a:lnTo>
                    <a:pt x="308" y="552"/>
                  </a:lnTo>
                  <a:lnTo>
                    <a:pt x="312" y="552"/>
                  </a:lnTo>
                  <a:lnTo>
                    <a:pt x="316" y="554"/>
                  </a:lnTo>
                  <a:lnTo>
                    <a:pt x="332" y="544"/>
                  </a:lnTo>
                  <a:lnTo>
                    <a:pt x="334" y="544"/>
                  </a:lnTo>
                  <a:lnTo>
                    <a:pt x="334" y="546"/>
                  </a:lnTo>
                  <a:lnTo>
                    <a:pt x="336" y="544"/>
                  </a:lnTo>
                  <a:lnTo>
                    <a:pt x="338" y="546"/>
                  </a:lnTo>
                  <a:lnTo>
                    <a:pt x="344" y="556"/>
                  </a:lnTo>
                  <a:lnTo>
                    <a:pt x="346" y="562"/>
                  </a:lnTo>
                  <a:lnTo>
                    <a:pt x="354" y="574"/>
                  </a:lnTo>
                  <a:lnTo>
                    <a:pt x="360" y="576"/>
                  </a:lnTo>
                  <a:lnTo>
                    <a:pt x="362" y="576"/>
                  </a:lnTo>
                  <a:lnTo>
                    <a:pt x="360" y="574"/>
                  </a:lnTo>
                  <a:lnTo>
                    <a:pt x="360" y="570"/>
                  </a:lnTo>
                  <a:lnTo>
                    <a:pt x="360" y="566"/>
                  </a:lnTo>
                  <a:lnTo>
                    <a:pt x="364" y="564"/>
                  </a:lnTo>
                  <a:lnTo>
                    <a:pt x="370" y="562"/>
                  </a:lnTo>
                  <a:lnTo>
                    <a:pt x="398" y="562"/>
                  </a:lnTo>
                  <a:lnTo>
                    <a:pt x="400" y="562"/>
                  </a:lnTo>
                  <a:lnTo>
                    <a:pt x="402" y="562"/>
                  </a:lnTo>
                  <a:lnTo>
                    <a:pt x="412" y="580"/>
                  </a:lnTo>
                  <a:lnTo>
                    <a:pt x="410" y="588"/>
                  </a:lnTo>
                  <a:lnTo>
                    <a:pt x="422" y="590"/>
                  </a:lnTo>
                  <a:lnTo>
                    <a:pt x="422" y="588"/>
                  </a:lnTo>
                  <a:lnTo>
                    <a:pt x="422" y="586"/>
                  </a:lnTo>
                  <a:lnTo>
                    <a:pt x="426" y="584"/>
                  </a:lnTo>
                  <a:lnTo>
                    <a:pt x="454" y="602"/>
                  </a:lnTo>
                  <a:lnTo>
                    <a:pt x="456" y="608"/>
                  </a:lnTo>
                  <a:lnTo>
                    <a:pt x="458" y="612"/>
                  </a:lnTo>
                  <a:lnTo>
                    <a:pt x="458" y="624"/>
                  </a:lnTo>
                  <a:lnTo>
                    <a:pt x="468" y="626"/>
                  </a:lnTo>
                  <a:lnTo>
                    <a:pt x="474" y="616"/>
                  </a:lnTo>
                  <a:lnTo>
                    <a:pt x="470" y="608"/>
                  </a:lnTo>
                  <a:lnTo>
                    <a:pt x="470" y="602"/>
                  </a:lnTo>
                  <a:lnTo>
                    <a:pt x="472" y="598"/>
                  </a:lnTo>
                  <a:lnTo>
                    <a:pt x="474" y="596"/>
                  </a:lnTo>
                  <a:lnTo>
                    <a:pt x="478" y="594"/>
                  </a:lnTo>
                  <a:lnTo>
                    <a:pt x="478" y="592"/>
                  </a:lnTo>
                  <a:lnTo>
                    <a:pt x="480" y="590"/>
                  </a:lnTo>
                  <a:lnTo>
                    <a:pt x="486" y="590"/>
                  </a:lnTo>
                  <a:lnTo>
                    <a:pt x="490" y="594"/>
                  </a:lnTo>
                  <a:lnTo>
                    <a:pt x="492" y="598"/>
                  </a:lnTo>
                  <a:lnTo>
                    <a:pt x="496" y="614"/>
                  </a:lnTo>
                  <a:lnTo>
                    <a:pt x="496" y="616"/>
                  </a:lnTo>
                  <a:lnTo>
                    <a:pt x="498" y="618"/>
                  </a:lnTo>
                  <a:lnTo>
                    <a:pt x="502" y="622"/>
                  </a:lnTo>
                  <a:lnTo>
                    <a:pt x="510" y="626"/>
                  </a:lnTo>
                  <a:lnTo>
                    <a:pt x="512" y="626"/>
                  </a:lnTo>
                  <a:lnTo>
                    <a:pt x="538" y="652"/>
                  </a:lnTo>
                  <a:lnTo>
                    <a:pt x="550" y="648"/>
                  </a:lnTo>
                  <a:lnTo>
                    <a:pt x="548" y="644"/>
                  </a:lnTo>
                  <a:lnTo>
                    <a:pt x="544" y="638"/>
                  </a:lnTo>
                  <a:lnTo>
                    <a:pt x="544" y="634"/>
                  </a:lnTo>
                  <a:lnTo>
                    <a:pt x="544" y="630"/>
                  </a:lnTo>
                  <a:lnTo>
                    <a:pt x="546" y="626"/>
                  </a:lnTo>
                  <a:lnTo>
                    <a:pt x="556" y="618"/>
                  </a:lnTo>
                  <a:lnTo>
                    <a:pt x="570" y="606"/>
                  </a:lnTo>
                  <a:lnTo>
                    <a:pt x="586" y="616"/>
                  </a:lnTo>
                  <a:lnTo>
                    <a:pt x="588" y="616"/>
                  </a:lnTo>
                  <a:lnTo>
                    <a:pt x="592" y="598"/>
                  </a:lnTo>
                  <a:lnTo>
                    <a:pt x="592" y="596"/>
                  </a:lnTo>
                  <a:lnTo>
                    <a:pt x="594" y="594"/>
                  </a:lnTo>
                  <a:lnTo>
                    <a:pt x="608" y="596"/>
                  </a:lnTo>
                  <a:lnTo>
                    <a:pt x="610" y="600"/>
                  </a:lnTo>
                  <a:lnTo>
                    <a:pt x="612" y="606"/>
                  </a:lnTo>
                  <a:lnTo>
                    <a:pt x="610" y="610"/>
                  </a:lnTo>
                  <a:lnTo>
                    <a:pt x="606" y="616"/>
                  </a:lnTo>
                  <a:lnTo>
                    <a:pt x="610" y="618"/>
                  </a:lnTo>
                  <a:lnTo>
                    <a:pt x="620" y="622"/>
                  </a:lnTo>
                  <a:lnTo>
                    <a:pt x="628" y="626"/>
                  </a:lnTo>
                  <a:lnTo>
                    <a:pt x="630" y="626"/>
                  </a:lnTo>
                  <a:lnTo>
                    <a:pt x="640" y="630"/>
                  </a:lnTo>
                  <a:lnTo>
                    <a:pt x="648" y="630"/>
                  </a:lnTo>
                  <a:lnTo>
                    <a:pt x="636" y="572"/>
                  </a:lnTo>
                  <a:lnTo>
                    <a:pt x="630" y="568"/>
                  </a:lnTo>
                  <a:lnTo>
                    <a:pt x="624" y="562"/>
                  </a:lnTo>
                  <a:lnTo>
                    <a:pt x="614" y="546"/>
                  </a:lnTo>
                  <a:lnTo>
                    <a:pt x="610" y="538"/>
                  </a:lnTo>
                  <a:lnTo>
                    <a:pt x="612" y="528"/>
                  </a:lnTo>
                  <a:lnTo>
                    <a:pt x="616" y="518"/>
                  </a:lnTo>
                  <a:lnTo>
                    <a:pt x="624" y="506"/>
                  </a:lnTo>
                  <a:lnTo>
                    <a:pt x="636" y="494"/>
                  </a:lnTo>
                  <a:lnTo>
                    <a:pt x="650" y="482"/>
                  </a:lnTo>
                  <a:lnTo>
                    <a:pt x="662" y="482"/>
                  </a:lnTo>
                  <a:lnTo>
                    <a:pt x="672" y="486"/>
                  </a:lnTo>
                  <a:lnTo>
                    <a:pt x="692" y="486"/>
                  </a:lnTo>
                  <a:lnTo>
                    <a:pt x="698" y="482"/>
                  </a:lnTo>
                  <a:lnTo>
                    <a:pt x="704" y="476"/>
                  </a:lnTo>
                  <a:lnTo>
                    <a:pt x="714" y="452"/>
                  </a:lnTo>
                  <a:lnTo>
                    <a:pt x="718" y="442"/>
                  </a:lnTo>
                  <a:lnTo>
                    <a:pt x="718" y="426"/>
                  </a:lnTo>
                  <a:lnTo>
                    <a:pt x="716" y="382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6" name="Freeform 34"/>
            <p:cNvSpPr>
              <a:spLocks/>
            </p:cNvSpPr>
            <p:nvPr/>
          </p:nvSpPr>
          <p:spPr bwMode="auto">
            <a:xfrm>
              <a:off x="4293029" y="2094597"/>
              <a:ext cx="776970" cy="486949"/>
            </a:xfrm>
            <a:custGeom>
              <a:avLst/>
              <a:gdLst>
                <a:gd name="T0" fmla="*/ 396 w 434"/>
                <a:gd name="T1" fmla="*/ 8 h 272"/>
                <a:gd name="T2" fmla="*/ 388 w 434"/>
                <a:gd name="T3" fmla="*/ 14 h 272"/>
                <a:gd name="T4" fmla="*/ 330 w 434"/>
                <a:gd name="T5" fmla="*/ 6 h 272"/>
                <a:gd name="T6" fmla="*/ 270 w 434"/>
                <a:gd name="T7" fmla="*/ 42 h 272"/>
                <a:gd name="T8" fmla="*/ 268 w 434"/>
                <a:gd name="T9" fmla="*/ 62 h 272"/>
                <a:gd name="T10" fmla="*/ 228 w 434"/>
                <a:gd name="T11" fmla="*/ 62 h 272"/>
                <a:gd name="T12" fmla="*/ 218 w 434"/>
                <a:gd name="T13" fmla="*/ 60 h 272"/>
                <a:gd name="T14" fmla="*/ 212 w 434"/>
                <a:gd name="T15" fmla="*/ 52 h 272"/>
                <a:gd name="T16" fmla="*/ 168 w 434"/>
                <a:gd name="T17" fmla="*/ 0 h 272"/>
                <a:gd name="T18" fmla="*/ 150 w 434"/>
                <a:gd name="T19" fmla="*/ 20 h 272"/>
                <a:gd name="T20" fmla="*/ 144 w 434"/>
                <a:gd name="T21" fmla="*/ 0 h 272"/>
                <a:gd name="T22" fmla="*/ 120 w 434"/>
                <a:gd name="T23" fmla="*/ 18 h 272"/>
                <a:gd name="T24" fmla="*/ 102 w 434"/>
                <a:gd name="T25" fmla="*/ 24 h 272"/>
                <a:gd name="T26" fmla="*/ 56 w 434"/>
                <a:gd name="T27" fmla="*/ 70 h 272"/>
                <a:gd name="T28" fmla="*/ 22 w 434"/>
                <a:gd name="T29" fmla="*/ 148 h 272"/>
                <a:gd name="T30" fmla="*/ 20 w 434"/>
                <a:gd name="T31" fmla="*/ 152 h 272"/>
                <a:gd name="T32" fmla="*/ 20 w 434"/>
                <a:gd name="T33" fmla="*/ 160 h 272"/>
                <a:gd name="T34" fmla="*/ 32 w 434"/>
                <a:gd name="T35" fmla="*/ 188 h 272"/>
                <a:gd name="T36" fmla="*/ 34 w 434"/>
                <a:gd name="T37" fmla="*/ 206 h 272"/>
                <a:gd name="T38" fmla="*/ 0 w 434"/>
                <a:gd name="T39" fmla="*/ 228 h 272"/>
                <a:gd name="T40" fmla="*/ 16 w 434"/>
                <a:gd name="T41" fmla="*/ 244 h 272"/>
                <a:gd name="T42" fmla="*/ 18 w 434"/>
                <a:gd name="T43" fmla="*/ 252 h 272"/>
                <a:gd name="T44" fmla="*/ 36 w 434"/>
                <a:gd name="T45" fmla="*/ 264 h 272"/>
                <a:gd name="T46" fmla="*/ 74 w 434"/>
                <a:gd name="T47" fmla="*/ 266 h 272"/>
                <a:gd name="T48" fmla="*/ 92 w 434"/>
                <a:gd name="T49" fmla="*/ 230 h 272"/>
                <a:gd name="T50" fmla="*/ 118 w 434"/>
                <a:gd name="T51" fmla="*/ 240 h 272"/>
                <a:gd name="T52" fmla="*/ 118 w 434"/>
                <a:gd name="T53" fmla="*/ 244 h 272"/>
                <a:gd name="T54" fmla="*/ 116 w 434"/>
                <a:gd name="T55" fmla="*/ 256 h 272"/>
                <a:gd name="T56" fmla="*/ 124 w 434"/>
                <a:gd name="T57" fmla="*/ 264 h 272"/>
                <a:gd name="T58" fmla="*/ 160 w 434"/>
                <a:gd name="T59" fmla="*/ 260 h 272"/>
                <a:gd name="T60" fmla="*/ 172 w 434"/>
                <a:gd name="T61" fmla="*/ 252 h 272"/>
                <a:gd name="T62" fmla="*/ 184 w 434"/>
                <a:gd name="T63" fmla="*/ 252 h 272"/>
                <a:gd name="T64" fmla="*/ 202 w 434"/>
                <a:gd name="T65" fmla="*/ 258 h 272"/>
                <a:gd name="T66" fmla="*/ 212 w 434"/>
                <a:gd name="T67" fmla="*/ 250 h 272"/>
                <a:gd name="T68" fmla="*/ 216 w 434"/>
                <a:gd name="T69" fmla="*/ 248 h 272"/>
                <a:gd name="T70" fmla="*/ 224 w 434"/>
                <a:gd name="T71" fmla="*/ 236 h 272"/>
                <a:gd name="T72" fmla="*/ 238 w 434"/>
                <a:gd name="T73" fmla="*/ 220 h 272"/>
                <a:gd name="T74" fmla="*/ 250 w 434"/>
                <a:gd name="T75" fmla="*/ 212 h 272"/>
                <a:gd name="T76" fmla="*/ 252 w 434"/>
                <a:gd name="T77" fmla="*/ 214 h 272"/>
                <a:gd name="T78" fmla="*/ 260 w 434"/>
                <a:gd name="T79" fmla="*/ 216 h 272"/>
                <a:gd name="T80" fmla="*/ 280 w 434"/>
                <a:gd name="T81" fmla="*/ 172 h 272"/>
                <a:gd name="T82" fmla="*/ 296 w 434"/>
                <a:gd name="T83" fmla="*/ 160 h 272"/>
                <a:gd name="T84" fmla="*/ 300 w 434"/>
                <a:gd name="T85" fmla="*/ 150 h 272"/>
                <a:gd name="T86" fmla="*/ 294 w 434"/>
                <a:gd name="T87" fmla="*/ 128 h 272"/>
                <a:gd name="T88" fmla="*/ 298 w 434"/>
                <a:gd name="T89" fmla="*/ 120 h 272"/>
                <a:gd name="T90" fmla="*/ 310 w 434"/>
                <a:gd name="T91" fmla="*/ 120 h 272"/>
                <a:gd name="T92" fmla="*/ 322 w 434"/>
                <a:gd name="T93" fmla="*/ 112 h 272"/>
                <a:gd name="T94" fmla="*/ 322 w 434"/>
                <a:gd name="T95" fmla="*/ 108 h 272"/>
                <a:gd name="T96" fmla="*/ 338 w 434"/>
                <a:gd name="T97" fmla="*/ 96 h 272"/>
                <a:gd name="T98" fmla="*/ 328 w 434"/>
                <a:gd name="T99" fmla="*/ 94 h 272"/>
                <a:gd name="T100" fmla="*/ 328 w 434"/>
                <a:gd name="T101" fmla="*/ 88 h 272"/>
                <a:gd name="T102" fmla="*/ 332 w 434"/>
                <a:gd name="T103" fmla="*/ 86 h 272"/>
                <a:gd name="T104" fmla="*/ 342 w 434"/>
                <a:gd name="T105" fmla="*/ 84 h 272"/>
                <a:gd name="T106" fmla="*/ 404 w 434"/>
                <a:gd name="T107" fmla="*/ 40 h 272"/>
                <a:gd name="T108" fmla="*/ 428 w 434"/>
                <a:gd name="T109" fmla="*/ 48 h 272"/>
                <a:gd name="T110" fmla="*/ 424 w 434"/>
                <a:gd name="T111" fmla="*/ 28 h 272"/>
                <a:gd name="T112" fmla="*/ 432 w 434"/>
                <a:gd name="T113" fmla="*/ 12 h 272"/>
                <a:gd name="T114" fmla="*/ 426 w 434"/>
                <a:gd name="T115" fmla="*/ 14 h 272"/>
                <a:gd name="T116" fmla="*/ 408 w 434"/>
                <a:gd name="T117" fmla="*/ 16 h 272"/>
                <a:gd name="T118" fmla="*/ 404 w 434"/>
                <a:gd name="T119" fmla="*/ 12 h 272"/>
                <a:gd name="T120" fmla="*/ 396 w 434"/>
                <a:gd name="T121" fmla="*/ 8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34" h="272">
                  <a:moveTo>
                    <a:pt x="396" y="8"/>
                  </a:moveTo>
                  <a:lnTo>
                    <a:pt x="396" y="8"/>
                  </a:lnTo>
                  <a:lnTo>
                    <a:pt x="394" y="12"/>
                  </a:lnTo>
                  <a:lnTo>
                    <a:pt x="388" y="14"/>
                  </a:lnTo>
                  <a:lnTo>
                    <a:pt x="358" y="12"/>
                  </a:lnTo>
                  <a:lnTo>
                    <a:pt x="330" y="6"/>
                  </a:lnTo>
                  <a:lnTo>
                    <a:pt x="314" y="0"/>
                  </a:lnTo>
                  <a:lnTo>
                    <a:pt x="270" y="42"/>
                  </a:lnTo>
                  <a:lnTo>
                    <a:pt x="272" y="60"/>
                  </a:lnTo>
                  <a:lnTo>
                    <a:pt x="268" y="62"/>
                  </a:lnTo>
                  <a:lnTo>
                    <a:pt x="246" y="64"/>
                  </a:lnTo>
                  <a:lnTo>
                    <a:pt x="228" y="62"/>
                  </a:lnTo>
                  <a:lnTo>
                    <a:pt x="222" y="62"/>
                  </a:lnTo>
                  <a:lnTo>
                    <a:pt x="218" y="60"/>
                  </a:lnTo>
                  <a:lnTo>
                    <a:pt x="214" y="56"/>
                  </a:lnTo>
                  <a:lnTo>
                    <a:pt x="212" y="52"/>
                  </a:lnTo>
                  <a:lnTo>
                    <a:pt x="208" y="2"/>
                  </a:lnTo>
                  <a:lnTo>
                    <a:pt x="168" y="0"/>
                  </a:lnTo>
                  <a:lnTo>
                    <a:pt x="152" y="36"/>
                  </a:lnTo>
                  <a:lnTo>
                    <a:pt x="150" y="20"/>
                  </a:lnTo>
                  <a:lnTo>
                    <a:pt x="148" y="6"/>
                  </a:lnTo>
                  <a:lnTo>
                    <a:pt x="144" y="0"/>
                  </a:lnTo>
                  <a:lnTo>
                    <a:pt x="128" y="8"/>
                  </a:lnTo>
                  <a:lnTo>
                    <a:pt x="120" y="18"/>
                  </a:lnTo>
                  <a:lnTo>
                    <a:pt x="118" y="20"/>
                  </a:lnTo>
                  <a:lnTo>
                    <a:pt x="102" y="24"/>
                  </a:lnTo>
                  <a:lnTo>
                    <a:pt x="78" y="48"/>
                  </a:lnTo>
                  <a:lnTo>
                    <a:pt x="56" y="70"/>
                  </a:lnTo>
                  <a:lnTo>
                    <a:pt x="12" y="128"/>
                  </a:lnTo>
                  <a:lnTo>
                    <a:pt x="22" y="148"/>
                  </a:lnTo>
                  <a:lnTo>
                    <a:pt x="22" y="152"/>
                  </a:lnTo>
                  <a:lnTo>
                    <a:pt x="20" y="152"/>
                  </a:lnTo>
                  <a:lnTo>
                    <a:pt x="20" y="156"/>
                  </a:lnTo>
                  <a:lnTo>
                    <a:pt x="20" y="160"/>
                  </a:lnTo>
                  <a:lnTo>
                    <a:pt x="24" y="172"/>
                  </a:lnTo>
                  <a:lnTo>
                    <a:pt x="32" y="188"/>
                  </a:lnTo>
                  <a:lnTo>
                    <a:pt x="34" y="198"/>
                  </a:lnTo>
                  <a:lnTo>
                    <a:pt x="34" y="206"/>
                  </a:lnTo>
                  <a:lnTo>
                    <a:pt x="34" y="208"/>
                  </a:lnTo>
                  <a:lnTo>
                    <a:pt x="0" y="228"/>
                  </a:lnTo>
                  <a:lnTo>
                    <a:pt x="0" y="236"/>
                  </a:lnTo>
                  <a:lnTo>
                    <a:pt x="16" y="244"/>
                  </a:lnTo>
                  <a:lnTo>
                    <a:pt x="18" y="248"/>
                  </a:lnTo>
                  <a:lnTo>
                    <a:pt x="18" y="252"/>
                  </a:lnTo>
                  <a:lnTo>
                    <a:pt x="22" y="256"/>
                  </a:lnTo>
                  <a:lnTo>
                    <a:pt x="36" y="264"/>
                  </a:lnTo>
                  <a:lnTo>
                    <a:pt x="64" y="272"/>
                  </a:lnTo>
                  <a:lnTo>
                    <a:pt x="74" y="266"/>
                  </a:lnTo>
                  <a:lnTo>
                    <a:pt x="84" y="252"/>
                  </a:lnTo>
                  <a:lnTo>
                    <a:pt x="92" y="230"/>
                  </a:lnTo>
                  <a:lnTo>
                    <a:pt x="114" y="238"/>
                  </a:lnTo>
                  <a:lnTo>
                    <a:pt x="118" y="240"/>
                  </a:lnTo>
                  <a:lnTo>
                    <a:pt x="118" y="242"/>
                  </a:lnTo>
                  <a:lnTo>
                    <a:pt x="118" y="244"/>
                  </a:lnTo>
                  <a:lnTo>
                    <a:pt x="116" y="250"/>
                  </a:lnTo>
                  <a:lnTo>
                    <a:pt x="116" y="256"/>
                  </a:lnTo>
                  <a:lnTo>
                    <a:pt x="118" y="260"/>
                  </a:lnTo>
                  <a:lnTo>
                    <a:pt x="124" y="264"/>
                  </a:lnTo>
                  <a:lnTo>
                    <a:pt x="148" y="264"/>
                  </a:lnTo>
                  <a:lnTo>
                    <a:pt x="160" y="260"/>
                  </a:lnTo>
                  <a:lnTo>
                    <a:pt x="170" y="256"/>
                  </a:lnTo>
                  <a:lnTo>
                    <a:pt x="172" y="252"/>
                  </a:lnTo>
                  <a:lnTo>
                    <a:pt x="176" y="252"/>
                  </a:lnTo>
                  <a:lnTo>
                    <a:pt x="184" y="252"/>
                  </a:lnTo>
                  <a:lnTo>
                    <a:pt x="198" y="256"/>
                  </a:lnTo>
                  <a:lnTo>
                    <a:pt x="202" y="258"/>
                  </a:lnTo>
                  <a:lnTo>
                    <a:pt x="208" y="264"/>
                  </a:lnTo>
                  <a:lnTo>
                    <a:pt x="212" y="250"/>
                  </a:lnTo>
                  <a:lnTo>
                    <a:pt x="214" y="248"/>
                  </a:lnTo>
                  <a:lnTo>
                    <a:pt x="216" y="248"/>
                  </a:lnTo>
                  <a:lnTo>
                    <a:pt x="220" y="242"/>
                  </a:lnTo>
                  <a:lnTo>
                    <a:pt x="224" y="236"/>
                  </a:lnTo>
                  <a:lnTo>
                    <a:pt x="230" y="228"/>
                  </a:lnTo>
                  <a:lnTo>
                    <a:pt x="238" y="220"/>
                  </a:lnTo>
                  <a:lnTo>
                    <a:pt x="248" y="214"/>
                  </a:lnTo>
                  <a:lnTo>
                    <a:pt x="250" y="212"/>
                  </a:lnTo>
                  <a:lnTo>
                    <a:pt x="250" y="214"/>
                  </a:lnTo>
                  <a:lnTo>
                    <a:pt x="252" y="214"/>
                  </a:lnTo>
                  <a:lnTo>
                    <a:pt x="258" y="216"/>
                  </a:lnTo>
                  <a:lnTo>
                    <a:pt x="260" y="216"/>
                  </a:lnTo>
                  <a:lnTo>
                    <a:pt x="268" y="176"/>
                  </a:lnTo>
                  <a:lnTo>
                    <a:pt x="280" y="172"/>
                  </a:lnTo>
                  <a:lnTo>
                    <a:pt x="290" y="166"/>
                  </a:lnTo>
                  <a:lnTo>
                    <a:pt x="296" y="160"/>
                  </a:lnTo>
                  <a:lnTo>
                    <a:pt x="298" y="156"/>
                  </a:lnTo>
                  <a:lnTo>
                    <a:pt x="300" y="150"/>
                  </a:lnTo>
                  <a:lnTo>
                    <a:pt x="296" y="138"/>
                  </a:lnTo>
                  <a:lnTo>
                    <a:pt x="294" y="128"/>
                  </a:lnTo>
                  <a:lnTo>
                    <a:pt x="296" y="122"/>
                  </a:lnTo>
                  <a:lnTo>
                    <a:pt x="298" y="120"/>
                  </a:lnTo>
                  <a:lnTo>
                    <a:pt x="302" y="120"/>
                  </a:lnTo>
                  <a:lnTo>
                    <a:pt x="310" y="120"/>
                  </a:lnTo>
                  <a:lnTo>
                    <a:pt x="320" y="124"/>
                  </a:lnTo>
                  <a:lnTo>
                    <a:pt x="322" y="112"/>
                  </a:lnTo>
                  <a:lnTo>
                    <a:pt x="322" y="110"/>
                  </a:lnTo>
                  <a:lnTo>
                    <a:pt x="322" y="108"/>
                  </a:lnTo>
                  <a:lnTo>
                    <a:pt x="336" y="102"/>
                  </a:lnTo>
                  <a:lnTo>
                    <a:pt x="338" y="96"/>
                  </a:lnTo>
                  <a:lnTo>
                    <a:pt x="330" y="96"/>
                  </a:lnTo>
                  <a:lnTo>
                    <a:pt x="328" y="94"/>
                  </a:lnTo>
                  <a:lnTo>
                    <a:pt x="328" y="90"/>
                  </a:lnTo>
                  <a:lnTo>
                    <a:pt x="328" y="88"/>
                  </a:lnTo>
                  <a:lnTo>
                    <a:pt x="330" y="86"/>
                  </a:lnTo>
                  <a:lnTo>
                    <a:pt x="332" y="86"/>
                  </a:lnTo>
                  <a:lnTo>
                    <a:pt x="334" y="86"/>
                  </a:lnTo>
                  <a:lnTo>
                    <a:pt x="342" y="84"/>
                  </a:lnTo>
                  <a:lnTo>
                    <a:pt x="352" y="76"/>
                  </a:lnTo>
                  <a:lnTo>
                    <a:pt x="404" y="40"/>
                  </a:lnTo>
                  <a:lnTo>
                    <a:pt x="420" y="48"/>
                  </a:lnTo>
                  <a:lnTo>
                    <a:pt x="428" y="48"/>
                  </a:lnTo>
                  <a:lnTo>
                    <a:pt x="424" y="30"/>
                  </a:lnTo>
                  <a:lnTo>
                    <a:pt x="424" y="28"/>
                  </a:lnTo>
                  <a:lnTo>
                    <a:pt x="434" y="12"/>
                  </a:lnTo>
                  <a:lnTo>
                    <a:pt x="432" y="12"/>
                  </a:lnTo>
                  <a:lnTo>
                    <a:pt x="426" y="12"/>
                  </a:lnTo>
                  <a:lnTo>
                    <a:pt x="426" y="14"/>
                  </a:lnTo>
                  <a:lnTo>
                    <a:pt x="424" y="14"/>
                  </a:lnTo>
                  <a:lnTo>
                    <a:pt x="408" y="16"/>
                  </a:lnTo>
                  <a:lnTo>
                    <a:pt x="404" y="16"/>
                  </a:lnTo>
                  <a:lnTo>
                    <a:pt x="404" y="12"/>
                  </a:lnTo>
                  <a:lnTo>
                    <a:pt x="400" y="8"/>
                  </a:lnTo>
                  <a:lnTo>
                    <a:pt x="396" y="8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7" name="Freeform 35"/>
            <p:cNvSpPr>
              <a:spLocks/>
            </p:cNvSpPr>
            <p:nvPr/>
          </p:nvSpPr>
          <p:spPr bwMode="auto">
            <a:xfrm>
              <a:off x="5019872" y="2903792"/>
              <a:ext cx="121737" cy="107415"/>
            </a:xfrm>
            <a:custGeom>
              <a:avLst/>
              <a:gdLst>
                <a:gd name="T0" fmla="*/ 62 w 68"/>
                <a:gd name="T1" fmla="*/ 32 h 60"/>
                <a:gd name="T2" fmla="*/ 68 w 68"/>
                <a:gd name="T3" fmla="*/ 24 h 60"/>
                <a:gd name="T4" fmla="*/ 48 w 68"/>
                <a:gd name="T5" fmla="*/ 8 h 60"/>
                <a:gd name="T6" fmla="*/ 40 w 68"/>
                <a:gd name="T7" fmla="*/ 4 h 60"/>
                <a:gd name="T8" fmla="*/ 34 w 68"/>
                <a:gd name="T9" fmla="*/ 0 h 60"/>
                <a:gd name="T10" fmla="*/ 28 w 68"/>
                <a:gd name="T11" fmla="*/ 0 h 60"/>
                <a:gd name="T12" fmla="*/ 22 w 68"/>
                <a:gd name="T13" fmla="*/ 0 h 60"/>
                <a:gd name="T14" fmla="*/ 14 w 68"/>
                <a:gd name="T15" fmla="*/ 2 h 60"/>
                <a:gd name="T16" fmla="*/ 14 w 68"/>
                <a:gd name="T17" fmla="*/ 20 h 60"/>
                <a:gd name="T18" fmla="*/ 10 w 68"/>
                <a:gd name="T19" fmla="*/ 28 h 60"/>
                <a:gd name="T20" fmla="*/ 4 w 68"/>
                <a:gd name="T21" fmla="*/ 36 h 60"/>
                <a:gd name="T22" fmla="*/ 0 w 68"/>
                <a:gd name="T23" fmla="*/ 40 h 60"/>
                <a:gd name="T24" fmla="*/ 8 w 68"/>
                <a:gd name="T25" fmla="*/ 48 h 60"/>
                <a:gd name="T26" fmla="*/ 10 w 68"/>
                <a:gd name="T27" fmla="*/ 48 h 60"/>
                <a:gd name="T28" fmla="*/ 12 w 68"/>
                <a:gd name="T29" fmla="*/ 56 h 60"/>
                <a:gd name="T30" fmla="*/ 22 w 68"/>
                <a:gd name="T31" fmla="*/ 60 h 60"/>
                <a:gd name="T32" fmla="*/ 28 w 68"/>
                <a:gd name="T33" fmla="*/ 56 h 60"/>
                <a:gd name="T34" fmla="*/ 34 w 68"/>
                <a:gd name="T35" fmla="*/ 54 h 60"/>
                <a:gd name="T36" fmla="*/ 52 w 68"/>
                <a:gd name="T37" fmla="*/ 58 h 60"/>
                <a:gd name="T38" fmla="*/ 52 w 68"/>
                <a:gd name="T39" fmla="*/ 52 h 60"/>
                <a:gd name="T40" fmla="*/ 54 w 68"/>
                <a:gd name="T41" fmla="*/ 44 h 60"/>
                <a:gd name="T42" fmla="*/ 56 w 68"/>
                <a:gd name="T43" fmla="*/ 38 h 60"/>
                <a:gd name="T44" fmla="*/ 58 w 68"/>
                <a:gd name="T45" fmla="*/ 34 h 60"/>
                <a:gd name="T46" fmla="*/ 62 w 68"/>
                <a:gd name="T47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8" h="60">
                  <a:moveTo>
                    <a:pt x="62" y="32"/>
                  </a:moveTo>
                  <a:lnTo>
                    <a:pt x="68" y="24"/>
                  </a:lnTo>
                  <a:lnTo>
                    <a:pt x="48" y="8"/>
                  </a:lnTo>
                  <a:lnTo>
                    <a:pt x="40" y="4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22" y="0"/>
                  </a:lnTo>
                  <a:lnTo>
                    <a:pt x="14" y="2"/>
                  </a:lnTo>
                  <a:lnTo>
                    <a:pt x="14" y="20"/>
                  </a:lnTo>
                  <a:lnTo>
                    <a:pt x="10" y="28"/>
                  </a:lnTo>
                  <a:lnTo>
                    <a:pt x="4" y="36"/>
                  </a:lnTo>
                  <a:lnTo>
                    <a:pt x="0" y="40"/>
                  </a:lnTo>
                  <a:lnTo>
                    <a:pt x="8" y="48"/>
                  </a:lnTo>
                  <a:lnTo>
                    <a:pt x="10" y="48"/>
                  </a:lnTo>
                  <a:lnTo>
                    <a:pt x="12" y="56"/>
                  </a:lnTo>
                  <a:lnTo>
                    <a:pt x="22" y="60"/>
                  </a:lnTo>
                  <a:lnTo>
                    <a:pt x="28" y="56"/>
                  </a:lnTo>
                  <a:lnTo>
                    <a:pt x="34" y="54"/>
                  </a:lnTo>
                  <a:lnTo>
                    <a:pt x="52" y="58"/>
                  </a:lnTo>
                  <a:lnTo>
                    <a:pt x="52" y="52"/>
                  </a:lnTo>
                  <a:lnTo>
                    <a:pt x="54" y="44"/>
                  </a:lnTo>
                  <a:lnTo>
                    <a:pt x="56" y="38"/>
                  </a:lnTo>
                  <a:lnTo>
                    <a:pt x="58" y="34"/>
                  </a:lnTo>
                  <a:lnTo>
                    <a:pt x="62" y="32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8" name="Freeform 36"/>
            <p:cNvSpPr>
              <a:spLocks/>
            </p:cNvSpPr>
            <p:nvPr/>
          </p:nvSpPr>
          <p:spPr bwMode="auto">
            <a:xfrm>
              <a:off x="4450571" y="2492033"/>
              <a:ext cx="676716" cy="522754"/>
            </a:xfrm>
            <a:custGeom>
              <a:avLst/>
              <a:gdLst>
                <a:gd name="T0" fmla="*/ 264 w 378"/>
                <a:gd name="T1" fmla="*/ 86 h 292"/>
                <a:gd name="T2" fmla="*/ 252 w 378"/>
                <a:gd name="T3" fmla="*/ 70 h 292"/>
                <a:gd name="T4" fmla="*/ 226 w 378"/>
                <a:gd name="T5" fmla="*/ 44 h 292"/>
                <a:gd name="T6" fmla="*/ 204 w 378"/>
                <a:gd name="T7" fmla="*/ 38 h 292"/>
                <a:gd name="T8" fmla="*/ 194 w 378"/>
                <a:gd name="T9" fmla="*/ 28 h 292"/>
                <a:gd name="T10" fmla="*/ 170 w 378"/>
                <a:gd name="T11" fmla="*/ 18 h 292"/>
                <a:gd name="T12" fmla="*/ 170 w 378"/>
                <a:gd name="T13" fmla="*/ 2 h 292"/>
                <a:gd name="T14" fmla="*/ 164 w 378"/>
                <a:gd name="T15" fmla="*/ 0 h 292"/>
                <a:gd name="T16" fmla="*/ 148 w 378"/>
                <a:gd name="T17" fmla="*/ 12 h 292"/>
                <a:gd name="T18" fmla="*/ 140 w 378"/>
                <a:gd name="T19" fmla="*/ 26 h 292"/>
                <a:gd name="T20" fmla="*/ 126 w 378"/>
                <a:gd name="T21" fmla="*/ 46 h 292"/>
                <a:gd name="T22" fmla="*/ 120 w 378"/>
                <a:gd name="T23" fmla="*/ 52 h 292"/>
                <a:gd name="T24" fmla="*/ 116 w 378"/>
                <a:gd name="T25" fmla="*/ 48 h 292"/>
                <a:gd name="T26" fmla="*/ 102 w 378"/>
                <a:gd name="T27" fmla="*/ 40 h 292"/>
                <a:gd name="T28" fmla="*/ 88 w 378"/>
                <a:gd name="T29" fmla="*/ 40 h 292"/>
                <a:gd name="T30" fmla="*/ 62 w 378"/>
                <a:gd name="T31" fmla="*/ 50 h 292"/>
                <a:gd name="T32" fmla="*/ 26 w 378"/>
                <a:gd name="T33" fmla="*/ 44 h 292"/>
                <a:gd name="T34" fmla="*/ 20 w 378"/>
                <a:gd name="T35" fmla="*/ 32 h 292"/>
                <a:gd name="T36" fmla="*/ 8 w 378"/>
                <a:gd name="T37" fmla="*/ 18 h 292"/>
                <a:gd name="T38" fmla="*/ 4 w 378"/>
                <a:gd name="T39" fmla="*/ 36 h 292"/>
                <a:gd name="T40" fmla="*/ 0 w 378"/>
                <a:gd name="T41" fmla="*/ 40 h 292"/>
                <a:gd name="T42" fmla="*/ 10 w 378"/>
                <a:gd name="T43" fmla="*/ 42 h 292"/>
                <a:gd name="T44" fmla="*/ 40 w 378"/>
                <a:gd name="T45" fmla="*/ 76 h 292"/>
                <a:gd name="T46" fmla="*/ 98 w 378"/>
                <a:gd name="T47" fmla="*/ 96 h 292"/>
                <a:gd name="T48" fmla="*/ 112 w 378"/>
                <a:gd name="T49" fmla="*/ 112 h 292"/>
                <a:gd name="T50" fmla="*/ 124 w 378"/>
                <a:gd name="T51" fmla="*/ 150 h 292"/>
                <a:gd name="T52" fmla="*/ 146 w 378"/>
                <a:gd name="T53" fmla="*/ 162 h 292"/>
                <a:gd name="T54" fmla="*/ 180 w 378"/>
                <a:gd name="T55" fmla="*/ 144 h 292"/>
                <a:gd name="T56" fmla="*/ 184 w 378"/>
                <a:gd name="T57" fmla="*/ 144 h 292"/>
                <a:gd name="T58" fmla="*/ 200 w 378"/>
                <a:gd name="T59" fmla="*/ 146 h 292"/>
                <a:gd name="T60" fmla="*/ 198 w 378"/>
                <a:gd name="T61" fmla="*/ 152 h 292"/>
                <a:gd name="T62" fmla="*/ 186 w 378"/>
                <a:gd name="T63" fmla="*/ 186 h 292"/>
                <a:gd name="T64" fmla="*/ 166 w 378"/>
                <a:gd name="T65" fmla="*/ 194 h 292"/>
                <a:gd name="T66" fmla="*/ 152 w 378"/>
                <a:gd name="T67" fmla="*/ 222 h 292"/>
                <a:gd name="T68" fmla="*/ 148 w 378"/>
                <a:gd name="T69" fmla="*/ 234 h 292"/>
                <a:gd name="T70" fmla="*/ 172 w 378"/>
                <a:gd name="T71" fmla="*/ 252 h 292"/>
                <a:gd name="T72" fmla="*/ 182 w 378"/>
                <a:gd name="T73" fmla="*/ 254 h 292"/>
                <a:gd name="T74" fmla="*/ 194 w 378"/>
                <a:gd name="T75" fmla="*/ 270 h 292"/>
                <a:gd name="T76" fmla="*/ 204 w 378"/>
                <a:gd name="T77" fmla="*/ 262 h 292"/>
                <a:gd name="T78" fmla="*/ 214 w 378"/>
                <a:gd name="T79" fmla="*/ 264 h 292"/>
                <a:gd name="T80" fmla="*/ 224 w 378"/>
                <a:gd name="T81" fmla="*/ 270 h 292"/>
                <a:gd name="T82" fmla="*/ 236 w 378"/>
                <a:gd name="T83" fmla="*/ 286 h 292"/>
                <a:gd name="T84" fmla="*/ 242 w 378"/>
                <a:gd name="T85" fmla="*/ 284 h 292"/>
                <a:gd name="T86" fmla="*/ 264 w 378"/>
                <a:gd name="T87" fmla="*/ 288 h 292"/>
                <a:gd name="T88" fmla="*/ 304 w 378"/>
                <a:gd name="T89" fmla="*/ 286 h 292"/>
                <a:gd name="T90" fmla="*/ 318 w 378"/>
                <a:gd name="T91" fmla="*/ 278 h 292"/>
                <a:gd name="T92" fmla="*/ 312 w 378"/>
                <a:gd name="T93" fmla="*/ 268 h 292"/>
                <a:gd name="T94" fmla="*/ 322 w 378"/>
                <a:gd name="T95" fmla="*/ 256 h 292"/>
                <a:gd name="T96" fmla="*/ 324 w 378"/>
                <a:gd name="T97" fmla="*/ 238 h 292"/>
                <a:gd name="T98" fmla="*/ 326 w 378"/>
                <a:gd name="T99" fmla="*/ 230 h 292"/>
                <a:gd name="T100" fmla="*/ 340 w 378"/>
                <a:gd name="T101" fmla="*/ 222 h 292"/>
                <a:gd name="T102" fmla="*/ 356 w 378"/>
                <a:gd name="T103" fmla="*/ 226 h 292"/>
                <a:gd name="T104" fmla="*/ 378 w 378"/>
                <a:gd name="T105" fmla="*/ 238 h 292"/>
                <a:gd name="T106" fmla="*/ 364 w 378"/>
                <a:gd name="T107" fmla="*/ 210 h 292"/>
                <a:gd name="T108" fmla="*/ 348 w 378"/>
                <a:gd name="T109" fmla="*/ 194 h 292"/>
                <a:gd name="T110" fmla="*/ 294 w 378"/>
                <a:gd name="T111" fmla="*/ 170 h 292"/>
                <a:gd name="T112" fmla="*/ 292 w 378"/>
                <a:gd name="T113" fmla="*/ 146 h 292"/>
                <a:gd name="T114" fmla="*/ 270 w 378"/>
                <a:gd name="T115" fmla="*/ 9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78" h="292">
                  <a:moveTo>
                    <a:pt x="264" y="86"/>
                  </a:moveTo>
                  <a:lnTo>
                    <a:pt x="264" y="86"/>
                  </a:lnTo>
                  <a:lnTo>
                    <a:pt x="258" y="78"/>
                  </a:lnTo>
                  <a:lnTo>
                    <a:pt x="252" y="70"/>
                  </a:lnTo>
                  <a:lnTo>
                    <a:pt x="240" y="46"/>
                  </a:lnTo>
                  <a:lnTo>
                    <a:pt x="226" y="44"/>
                  </a:lnTo>
                  <a:lnTo>
                    <a:pt x="214" y="42"/>
                  </a:lnTo>
                  <a:lnTo>
                    <a:pt x="204" y="38"/>
                  </a:lnTo>
                  <a:lnTo>
                    <a:pt x="198" y="34"/>
                  </a:lnTo>
                  <a:lnTo>
                    <a:pt x="194" y="28"/>
                  </a:lnTo>
                  <a:lnTo>
                    <a:pt x="188" y="24"/>
                  </a:lnTo>
                  <a:lnTo>
                    <a:pt x="170" y="18"/>
                  </a:lnTo>
                  <a:lnTo>
                    <a:pt x="166" y="16"/>
                  </a:lnTo>
                  <a:lnTo>
                    <a:pt x="170" y="2"/>
                  </a:lnTo>
                  <a:lnTo>
                    <a:pt x="168" y="2"/>
                  </a:lnTo>
                  <a:lnTo>
                    <a:pt x="164" y="0"/>
                  </a:lnTo>
                  <a:lnTo>
                    <a:pt x="152" y="8"/>
                  </a:lnTo>
                  <a:lnTo>
                    <a:pt x="148" y="12"/>
                  </a:lnTo>
                  <a:lnTo>
                    <a:pt x="144" y="16"/>
                  </a:lnTo>
                  <a:lnTo>
                    <a:pt x="140" y="26"/>
                  </a:lnTo>
                  <a:lnTo>
                    <a:pt x="132" y="32"/>
                  </a:lnTo>
                  <a:lnTo>
                    <a:pt x="126" y="46"/>
                  </a:lnTo>
                  <a:lnTo>
                    <a:pt x="124" y="50"/>
                  </a:lnTo>
                  <a:lnTo>
                    <a:pt x="120" y="52"/>
                  </a:lnTo>
                  <a:lnTo>
                    <a:pt x="118" y="52"/>
                  </a:lnTo>
                  <a:lnTo>
                    <a:pt x="116" y="48"/>
                  </a:lnTo>
                  <a:lnTo>
                    <a:pt x="108" y="42"/>
                  </a:lnTo>
                  <a:lnTo>
                    <a:pt x="102" y="40"/>
                  </a:lnTo>
                  <a:lnTo>
                    <a:pt x="96" y="38"/>
                  </a:lnTo>
                  <a:lnTo>
                    <a:pt x="88" y="40"/>
                  </a:lnTo>
                  <a:lnTo>
                    <a:pt x="76" y="46"/>
                  </a:lnTo>
                  <a:lnTo>
                    <a:pt x="62" y="50"/>
                  </a:lnTo>
                  <a:lnTo>
                    <a:pt x="32" y="50"/>
                  </a:lnTo>
                  <a:lnTo>
                    <a:pt x="26" y="44"/>
                  </a:lnTo>
                  <a:lnTo>
                    <a:pt x="22" y="38"/>
                  </a:lnTo>
                  <a:lnTo>
                    <a:pt x="20" y="32"/>
                  </a:lnTo>
                  <a:lnTo>
                    <a:pt x="20" y="22"/>
                  </a:lnTo>
                  <a:lnTo>
                    <a:pt x="8" y="18"/>
                  </a:lnTo>
                  <a:lnTo>
                    <a:pt x="4" y="34"/>
                  </a:lnTo>
                  <a:lnTo>
                    <a:pt x="4" y="36"/>
                  </a:lnTo>
                  <a:lnTo>
                    <a:pt x="2" y="36"/>
                  </a:lnTo>
                  <a:lnTo>
                    <a:pt x="0" y="40"/>
                  </a:lnTo>
                  <a:lnTo>
                    <a:pt x="8" y="42"/>
                  </a:lnTo>
                  <a:lnTo>
                    <a:pt x="10" y="42"/>
                  </a:lnTo>
                  <a:lnTo>
                    <a:pt x="28" y="66"/>
                  </a:lnTo>
                  <a:lnTo>
                    <a:pt x="40" y="76"/>
                  </a:lnTo>
                  <a:lnTo>
                    <a:pt x="68" y="86"/>
                  </a:lnTo>
                  <a:lnTo>
                    <a:pt x="98" y="96"/>
                  </a:lnTo>
                  <a:lnTo>
                    <a:pt x="104" y="102"/>
                  </a:lnTo>
                  <a:lnTo>
                    <a:pt x="112" y="112"/>
                  </a:lnTo>
                  <a:lnTo>
                    <a:pt x="118" y="128"/>
                  </a:lnTo>
                  <a:lnTo>
                    <a:pt x="124" y="150"/>
                  </a:lnTo>
                  <a:lnTo>
                    <a:pt x="140" y="158"/>
                  </a:lnTo>
                  <a:lnTo>
                    <a:pt x="146" y="162"/>
                  </a:lnTo>
                  <a:lnTo>
                    <a:pt x="152" y="162"/>
                  </a:lnTo>
                  <a:lnTo>
                    <a:pt x="180" y="144"/>
                  </a:lnTo>
                  <a:lnTo>
                    <a:pt x="182" y="142"/>
                  </a:lnTo>
                  <a:lnTo>
                    <a:pt x="184" y="144"/>
                  </a:lnTo>
                  <a:lnTo>
                    <a:pt x="198" y="146"/>
                  </a:lnTo>
                  <a:lnTo>
                    <a:pt x="200" y="146"/>
                  </a:lnTo>
                  <a:lnTo>
                    <a:pt x="200" y="150"/>
                  </a:lnTo>
                  <a:lnTo>
                    <a:pt x="198" y="152"/>
                  </a:lnTo>
                  <a:lnTo>
                    <a:pt x="192" y="174"/>
                  </a:lnTo>
                  <a:lnTo>
                    <a:pt x="186" y="186"/>
                  </a:lnTo>
                  <a:lnTo>
                    <a:pt x="168" y="186"/>
                  </a:lnTo>
                  <a:lnTo>
                    <a:pt x="166" y="194"/>
                  </a:lnTo>
                  <a:lnTo>
                    <a:pt x="164" y="202"/>
                  </a:lnTo>
                  <a:lnTo>
                    <a:pt x="152" y="222"/>
                  </a:lnTo>
                  <a:lnTo>
                    <a:pt x="148" y="228"/>
                  </a:lnTo>
                  <a:lnTo>
                    <a:pt x="148" y="234"/>
                  </a:lnTo>
                  <a:lnTo>
                    <a:pt x="166" y="246"/>
                  </a:lnTo>
                  <a:lnTo>
                    <a:pt x="172" y="252"/>
                  </a:lnTo>
                  <a:lnTo>
                    <a:pt x="178" y="254"/>
                  </a:lnTo>
                  <a:lnTo>
                    <a:pt x="182" y="254"/>
                  </a:lnTo>
                  <a:lnTo>
                    <a:pt x="186" y="266"/>
                  </a:lnTo>
                  <a:lnTo>
                    <a:pt x="194" y="270"/>
                  </a:lnTo>
                  <a:lnTo>
                    <a:pt x="200" y="266"/>
                  </a:lnTo>
                  <a:lnTo>
                    <a:pt x="204" y="262"/>
                  </a:lnTo>
                  <a:lnTo>
                    <a:pt x="208" y="262"/>
                  </a:lnTo>
                  <a:lnTo>
                    <a:pt x="214" y="264"/>
                  </a:lnTo>
                  <a:lnTo>
                    <a:pt x="218" y="266"/>
                  </a:lnTo>
                  <a:lnTo>
                    <a:pt x="224" y="270"/>
                  </a:lnTo>
                  <a:lnTo>
                    <a:pt x="230" y="278"/>
                  </a:lnTo>
                  <a:lnTo>
                    <a:pt x="236" y="286"/>
                  </a:lnTo>
                  <a:lnTo>
                    <a:pt x="238" y="286"/>
                  </a:lnTo>
                  <a:lnTo>
                    <a:pt x="242" y="284"/>
                  </a:lnTo>
                  <a:lnTo>
                    <a:pt x="248" y="284"/>
                  </a:lnTo>
                  <a:lnTo>
                    <a:pt x="264" y="288"/>
                  </a:lnTo>
                  <a:lnTo>
                    <a:pt x="284" y="292"/>
                  </a:lnTo>
                  <a:lnTo>
                    <a:pt x="304" y="286"/>
                  </a:lnTo>
                  <a:lnTo>
                    <a:pt x="312" y="282"/>
                  </a:lnTo>
                  <a:lnTo>
                    <a:pt x="318" y="278"/>
                  </a:lnTo>
                  <a:lnTo>
                    <a:pt x="312" y="272"/>
                  </a:lnTo>
                  <a:lnTo>
                    <a:pt x="312" y="268"/>
                  </a:lnTo>
                  <a:lnTo>
                    <a:pt x="316" y="262"/>
                  </a:lnTo>
                  <a:lnTo>
                    <a:pt x="322" y="256"/>
                  </a:lnTo>
                  <a:lnTo>
                    <a:pt x="324" y="248"/>
                  </a:lnTo>
                  <a:lnTo>
                    <a:pt x="324" y="238"/>
                  </a:lnTo>
                  <a:lnTo>
                    <a:pt x="324" y="232"/>
                  </a:lnTo>
                  <a:lnTo>
                    <a:pt x="326" y="230"/>
                  </a:lnTo>
                  <a:lnTo>
                    <a:pt x="330" y="226"/>
                  </a:lnTo>
                  <a:lnTo>
                    <a:pt x="340" y="222"/>
                  </a:lnTo>
                  <a:lnTo>
                    <a:pt x="348" y="222"/>
                  </a:lnTo>
                  <a:lnTo>
                    <a:pt x="356" y="226"/>
                  </a:lnTo>
                  <a:lnTo>
                    <a:pt x="366" y="230"/>
                  </a:lnTo>
                  <a:lnTo>
                    <a:pt x="378" y="238"/>
                  </a:lnTo>
                  <a:lnTo>
                    <a:pt x="372" y="222"/>
                  </a:lnTo>
                  <a:lnTo>
                    <a:pt x="364" y="210"/>
                  </a:lnTo>
                  <a:lnTo>
                    <a:pt x="362" y="196"/>
                  </a:lnTo>
                  <a:lnTo>
                    <a:pt x="348" y="194"/>
                  </a:lnTo>
                  <a:lnTo>
                    <a:pt x="312" y="172"/>
                  </a:lnTo>
                  <a:lnTo>
                    <a:pt x="294" y="170"/>
                  </a:lnTo>
                  <a:lnTo>
                    <a:pt x="294" y="166"/>
                  </a:lnTo>
                  <a:lnTo>
                    <a:pt x="292" y="146"/>
                  </a:lnTo>
                  <a:lnTo>
                    <a:pt x="276" y="106"/>
                  </a:lnTo>
                  <a:lnTo>
                    <a:pt x="270" y="94"/>
                  </a:lnTo>
                  <a:lnTo>
                    <a:pt x="264" y="86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09" name="Freeform 37"/>
            <p:cNvSpPr>
              <a:spLocks/>
            </p:cNvSpPr>
            <p:nvPr/>
          </p:nvSpPr>
          <p:spPr bwMode="auto">
            <a:xfrm>
              <a:off x="4096101" y="1493072"/>
              <a:ext cx="630169" cy="898707"/>
            </a:xfrm>
            <a:custGeom>
              <a:avLst/>
              <a:gdLst>
                <a:gd name="T0" fmla="*/ 312 w 352"/>
                <a:gd name="T1" fmla="*/ 144 h 502"/>
                <a:gd name="T2" fmla="*/ 270 w 352"/>
                <a:gd name="T3" fmla="*/ 122 h 502"/>
                <a:gd name="T4" fmla="*/ 278 w 352"/>
                <a:gd name="T5" fmla="*/ 102 h 502"/>
                <a:gd name="T6" fmla="*/ 246 w 352"/>
                <a:gd name="T7" fmla="*/ 88 h 502"/>
                <a:gd name="T8" fmla="*/ 234 w 352"/>
                <a:gd name="T9" fmla="*/ 48 h 502"/>
                <a:gd name="T10" fmla="*/ 226 w 352"/>
                <a:gd name="T11" fmla="*/ 40 h 502"/>
                <a:gd name="T12" fmla="*/ 210 w 352"/>
                <a:gd name="T13" fmla="*/ 30 h 502"/>
                <a:gd name="T14" fmla="*/ 200 w 352"/>
                <a:gd name="T15" fmla="*/ 0 h 502"/>
                <a:gd name="T16" fmla="*/ 178 w 352"/>
                <a:gd name="T17" fmla="*/ 16 h 502"/>
                <a:gd name="T18" fmla="*/ 146 w 352"/>
                <a:gd name="T19" fmla="*/ 64 h 502"/>
                <a:gd name="T20" fmla="*/ 130 w 352"/>
                <a:gd name="T21" fmla="*/ 68 h 502"/>
                <a:gd name="T22" fmla="*/ 114 w 352"/>
                <a:gd name="T23" fmla="*/ 78 h 502"/>
                <a:gd name="T24" fmla="*/ 80 w 352"/>
                <a:gd name="T25" fmla="*/ 96 h 502"/>
                <a:gd name="T26" fmla="*/ 50 w 352"/>
                <a:gd name="T27" fmla="*/ 94 h 502"/>
                <a:gd name="T28" fmla="*/ 42 w 352"/>
                <a:gd name="T29" fmla="*/ 56 h 502"/>
                <a:gd name="T30" fmla="*/ 16 w 352"/>
                <a:gd name="T31" fmla="*/ 96 h 502"/>
                <a:gd name="T32" fmla="*/ 0 w 352"/>
                <a:gd name="T33" fmla="*/ 122 h 502"/>
                <a:gd name="T34" fmla="*/ 38 w 352"/>
                <a:gd name="T35" fmla="*/ 186 h 502"/>
                <a:gd name="T36" fmla="*/ 12 w 352"/>
                <a:gd name="T37" fmla="*/ 200 h 502"/>
                <a:gd name="T38" fmla="*/ 48 w 352"/>
                <a:gd name="T39" fmla="*/ 240 h 502"/>
                <a:gd name="T40" fmla="*/ 36 w 352"/>
                <a:gd name="T41" fmla="*/ 284 h 502"/>
                <a:gd name="T42" fmla="*/ 8 w 352"/>
                <a:gd name="T43" fmla="*/ 332 h 502"/>
                <a:gd name="T44" fmla="*/ 48 w 352"/>
                <a:gd name="T45" fmla="*/ 376 h 502"/>
                <a:gd name="T46" fmla="*/ 32 w 352"/>
                <a:gd name="T47" fmla="*/ 416 h 502"/>
                <a:gd name="T48" fmla="*/ 14 w 352"/>
                <a:gd name="T49" fmla="*/ 456 h 502"/>
                <a:gd name="T50" fmla="*/ 14 w 352"/>
                <a:gd name="T51" fmla="*/ 468 h 502"/>
                <a:gd name="T52" fmla="*/ 28 w 352"/>
                <a:gd name="T53" fmla="*/ 488 h 502"/>
                <a:gd name="T54" fmla="*/ 80 w 352"/>
                <a:gd name="T55" fmla="*/ 500 h 502"/>
                <a:gd name="T56" fmla="*/ 122 w 352"/>
                <a:gd name="T57" fmla="*/ 486 h 502"/>
                <a:gd name="T58" fmla="*/ 158 w 352"/>
                <a:gd name="T59" fmla="*/ 400 h 502"/>
                <a:gd name="T60" fmla="*/ 240 w 352"/>
                <a:gd name="T61" fmla="*/ 332 h 502"/>
                <a:gd name="T62" fmla="*/ 226 w 352"/>
                <a:gd name="T63" fmla="*/ 302 h 502"/>
                <a:gd name="T64" fmla="*/ 196 w 352"/>
                <a:gd name="T65" fmla="*/ 292 h 502"/>
                <a:gd name="T66" fmla="*/ 176 w 352"/>
                <a:gd name="T67" fmla="*/ 256 h 502"/>
                <a:gd name="T68" fmla="*/ 146 w 352"/>
                <a:gd name="T69" fmla="*/ 240 h 502"/>
                <a:gd name="T70" fmla="*/ 110 w 352"/>
                <a:gd name="T71" fmla="*/ 226 h 502"/>
                <a:gd name="T72" fmla="*/ 96 w 352"/>
                <a:gd name="T73" fmla="*/ 210 h 502"/>
                <a:gd name="T74" fmla="*/ 110 w 352"/>
                <a:gd name="T75" fmla="*/ 192 h 502"/>
                <a:gd name="T76" fmla="*/ 112 w 352"/>
                <a:gd name="T77" fmla="*/ 164 h 502"/>
                <a:gd name="T78" fmla="*/ 120 w 352"/>
                <a:gd name="T79" fmla="*/ 152 h 502"/>
                <a:gd name="T80" fmla="*/ 150 w 352"/>
                <a:gd name="T81" fmla="*/ 140 h 502"/>
                <a:gd name="T82" fmla="*/ 140 w 352"/>
                <a:gd name="T83" fmla="*/ 128 h 502"/>
                <a:gd name="T84" fmla="*/ 160 w 352"/>
                <a:gd name="T85" fmla="*/ 116 h 502"/>
                <a:gd name="T86" fmla="*/ 208 w 352"/>
                <a:gd name="T87" fmla="*/ 134 h 502"/>
                <a:gd name="T88" fmla="*/ 210 w 352"/>
                <a:gd name="T89" fmla="*/ 152 h 502"/>
                <a:gd name="T90" fmla="*/ 210 w 352"/>
                <a:gd name="T91" fmla="*/ 180 h 502"/>
                <a:gd name="T92" fmla="*/ 234 w 352"/>
                <a:gd name="T93" fmla="*/ 172 h 502"/>
                <a:gd name="T94" fmla="*/ 246 w 352"/>
                <a:gd name="T95" fmla="*/ 210 h 502"/>
                <a:gd name="T96" fmla="*/ 300 w 352"/>
                <a:gd name="T97" fmla="*/ 244 h 502"/>
                <a:gd name="T98" fmla="*/ 336 w 352"/>
                <a:gd name="T99" fmla="*/ 188 h 502"/>
                <a:gd name="T100" fmla="*/ 350 w 352"/>
                <a:gd name="T101" fmla="*/ 176 h 502"/>
                <a:gd name="T102" fmla="*/ 326 w 352"/>
                <a:gd name="T103" fmla="*/ 156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2" h="502">
                  <a:moveTo>
                    <a:pt x="324" y="152"/>
                  </a:moveTo>
                  <a:lnTo>
                    <a:pt x="318" y="148"/>
                  </a:lnTo>
                  <a:lnTo>
                    <a:pt x="316" y="148"/>
                  </a:lnTo>
                  <a:lnTo>
                    <a:pt x="312" y="144"/>
                  </a:lnTo>
                  <a:lnTo>
                    <a:pt x="290" y="136"/>
                  </a:lnTo>
                  <a:lnTo>
                    <a:pt x="284" y="136"/>
                  </a:lnTo>
                  <a:lnTo>
                    <a:pt x="280" y="138"/>
                  </a:lnTo>
                  <a:lnTo>
                    <a:pt x="270" y="122"/>
                  </a:lnTo>
                  <a:lnTo>
                    <a:pt x="272" y="120"/>
                  </a:lnTo>
                  <a:lnTo>
                    <a:pt x="278" y="112"/>
                  </a:lnTo>
                  <a:lnTo>
                    <a:pt x="278" y="104"/>
                  </a:lnTo>
                  <a:lnTo>
                    <a:pt x="278" y="102"/>
                  </a:lnTo>
                  <a:lnTo>
                    <a:pt x="282" y="96"/>
                  </a:lnTo>
                  <a:lnTo>
                    <a:pt x="280" y="94"/>
                  </a:lnTo>
                  <a:lnTo>
                    <a:pt x="268" y="92"/>
                  </a:lnTo>
                  <a:lnTo>
                    <a:pt x="246" y="88"/>
                  </a:lnTo>
                  <a:lnTo>
                    <a:pt x="234" y="76"/>
                  </a:lnTo>
                  <a:lnTo>
                    <a:pt x="230" y="68"/>
                  </a:lnTo>
                  <a:lnTo>
                    <a:pt x="228" y="64"/>
                  </a:lnTo>
                  <a:lnTo>
                    <a:pt x="234" y="48"/>
                  </a:lnTo>
                  <a:lnTo>
                    <a:pt x="234" y="36"/>
                  </a:lnTo>
                  <a:lnTo>
                    <a:pt x="234" y="32"/>
                  </a:lnTo>
                  <a:lnTo>
                    <a:pt x="228" y="40"/>
                  </a:lnTo>
                  <a:lnTo>
                    <a:pt x="226" y="40"/>
                  </a:lnTo>
                  <a:lnTo>
                    <a:pt x="226" y="42"/>
                  </a:lnTo>
                  <a:lnTo>
                    <a:pt x="224" y="40"/>
                  </a:lnTo>
                  <a:lnTo>
                    <a:pt x="222" y="40"/>
                  </a:lnTo>
                  <a:lnTo>
                    <a:pt x="210" y="30"/>
                  </a:lnTo>
                  <a:lnTo>
                    <a:pt x="208" y="28"/>
                  </a:lnTo>
                  <a:lnTo>
                    <a:pt x="208" y="26"/>
                  </a:lnTo>
                  <a:lnTo>
                    <a:pt x="206" y="8"/>
                  </a:lnTo>
                  <a:lnTo>
                    <a:pt x="200" y="0"/>
                  </a:lnTo>
                  <a:lnTo>
                    <a:pt x="188" y="0"/>
                  </a:lnTo>
                  <a:lnTo>
                    <a:pt x="180" y="14"/>
                  </a:lnTo>
                  <a:lnTo>
                    <a:pt x="180" y="16"/>
                  </a:lnTo>
                  <a:lnTo>
                    <a:pt x="178" y="16"/>
                  </a:lnTo>
                  <a:lnTo>
                    <a:pt x="160" y="12"/>
                  </a:lnTo>
                  <a:lnTo>
                    <a:pt x="156" y="30"/>
                  </a:lnTo>
                  <a:lnTo>
                    <a:pt x="156" y="48"/>
                  </a:lnTo>
                  <a:lnTo>
                    <a:pt x="146" y="64"/>
                  </a:lnTo>
                  <a:lnTo>
                    <a:pt x="146" y="66"/>
                  </a:lnTo>
                  <a:lnTo>
                    <a:pt x="144" y="66"/>
                  </a:lnTo>
                  <a:lnTo>
                    <a:pt x="142" y="66"/>
                  </a:lnTo>
                  <a:lnTo>
                    <a:pt x="130" y="68"/>
                  </a:lnTo>
                  <a:lnTo>
                    <a:pt x="118" y="76"/>
                  </a:lnTo>
                  <a:lnTo>
                    <a:pt x="118" y="78"/>
                  </a:lnTo>
                  <a:lnTo>
                    <a:pt x="116" y="78"/>
                  </a:lnTo>
                  <a:lnTo>
                    <a:pt x="114" y="78"/>
                  </a:lnTo>
                  <a:lnTo>
                    <a:pt x="92" y="70"/>
                  </a:lnTo>
                  <a:lnTo>
                    <a:pt x="90" y="78"/>
                  </a:lnTo>
                  <a:lnTo>
                    <a:pt x="90" y="80"/>
                  </a:lnTo>
                  <a:lnTo>
                    <a:pt x="80" y="96"/>
                  </a:lnTo>
                  <a:lnTo>
                    <a:pt x="76" y="100"/>
                  </a:lnTo>
                  <a:lnTo>
                    <a:pt x="74" y="100"/>
                  </a:lnTo>
                  <a:lnTo>
                    <a:pt x="64" y="100"/>
                  </a:lnTo>
                  <a:lnTo>
                    <a:pt x="50" y="94"/>
                  </a:lnTo>
                  <a:lnTo>
                    <a:pt x="48" y="92"/>
                  </a:lnTo>
                  <a:lnTo>
                    <a:pt x="48" y="90"/>
                  </a:lnTo>
                  <a:lnTo>
                    <a:pt x="46" y="72"/>
                  </a:lnTo>
                  <a:lnTo>
                    <a:pt x="42" y="56"/>
                  </a:lnTo>
                  <a:lnTo>
                    <a:pt x="38" y="52"/>
                  </a:lnTo>
                  <a:lnTo>
                    <a:pt x="34" y="64"/>
                  </a:lnTo>
                  <a:lnTo>
                    <a:pt x="24" y="76"/>
                  </a:lnTo>
                  <a:lnTo>
                    <a:pt x="16" y="96"/>
                  </a:lnTo>
                  <a:lnTo>
                    <a:pt x="14" y="96"/>
                  </a:lnTo>
                  <a:lnTo>
                    <a:pt x="8" y="108"/>
                  </a:lnTo>
                  <a:lnTo>
                    <a:pt x="6" y="114"/>
                  </a:lnTo>
                  <a:lnTo>
                    <a:pt x="0" y="122"/>
                  </a:lnTo>
                  <a:lnTo>
                    <a:pt x="6" y="140"/>
                  </a:lnTo>
                  <a:lnTo>
                    <a:pt x="30" y="168"/>
                  </a:lnTo>
                  <a:lnTo>
                    <a:pt x="38" y="184"/>
                  </a:lnTo>
                  <a:lnTo>
                    <a:pt x="38" y="186"/>
                  </a:lnTo>
                  <a:lnTo>
                    <a:pt x="36" y="188"/>
                  </a:lnTo>
                  <a:lnTo>
                    <a:pt x="30" y="196"/>
                  </a:lnTo>
                  <a:lnTo>
                    <a:pt x="28" y="196"/>
                  </a:lnTo>
                  <a:lnTo>
                    <a:pt x="12" y="200"/>
                  </a:lnTo>
                  <a:lnTo>
                    <a:pt x="14" y="212"/>
                  </a:lnTo>
                  <a:lnTo>
                    <a:pt x="26" y="220"/>
                  </a:lnTo>
                  <a:lnTo>
                    <a:pt x="42" y="224"/>
                  </a:lnTo>
                  <a:lnTo>
                    <a:pt x="48" y="240"/>
                  </a:lnTo>
                  <a:lnTo>
                    <a:pt x="44" y="268"/>
                  </a:lnTo>
                  <a:lnTo>
                    <a:pt x="38" y="280"/>
                  </a:lnTo>
                  <a:lnTo>
                    <a:pt x="38" y="284"/>
                  </a:lnTo>
                  <a:lnTo>
                    <a:pt x="36" y="284"/>
                  </a:lnTo>
                  <a:lnTo>
                    <a:pt x="16" y="286"/>
                  </a:lnTo>
                  <a:lnTo>
                    <a:pt x="16" y="294"/>
                  </a:lnTo>
                  <a:lnTo>
                    <a:pt x="10" y="312"/>
                  </a:lnTo>
                  <a:lnTo>
                    <a:pt x="8" y="332"/>
                  </a:lnTo>
                  <a:lnTo>
                    <a:pt x="12" y="344"/>
                  </a:lnTo>
                  <a:lnTo>
                    <a:pt x="36" y="358"/>
                  </a:lnTo>
                  <a:lnTo>
                    <a:pt x="38" y="360"/>
                  </a:lnTo>
                  <a:lnTo>
                    <a:pt x="48" y="376"/>
                  </a:lnTo>
                  <a:lnTo>
                    <a:pt x="48" y="378"/>
                  </a:lnTo>
                  <a:lnTo>
                    <a:pt x="48" y="380"/>
                  </a:lnTo>
                  <a:lnTo>
                    <a:pt x="34" y="408"/>
                  </a:lnTo>
                  <a:lnTo>
                    <a:pt x="32" y="416"/>
                  </a:lnTo>
                  <a:lnTo>
                    <a:pt x="24" y="434"/>
                  </a:lnTo>
                  <a:lnTo>
                    <a:pt x="20" y="448"/>
                  </a:lnTo>
                  <a:lnTo>
                    <a:pt x="20" y="450"/>
                  </a:lnTo>
                  <a:lnTo>
                    <a:pt x="14" y="456"/>
                  </a:lnTo>
                  <a:lnTo>
                    <a:pt x="12" y="462"/>
                  </a:lnTo>
                  <a:lnTo>
                    <a:pt x="12" y="464"/>
                  </a:lnTo>
                  <a:lnTo>
                    <a:pt x="12" y="466"/>
                  </a:lnTo>
                  <a:lnTo>
                    <a:pt x="14" y="468"/>
                  </a:lnTo>
                  <a:lnTo>
                    <a:pt x="22" y="476"/>
                  </a:lnTo>
                  <a:lnTo>
                    <a:pt x="26" y="482"/>
                  </a:lnTo>
                  <a:lnTo>
                    <a:pt x="28" y="484"/>
                  </a:lnTo>
                  <a:lnTo>
                    <a:pt x="28" y="488"/>
                  </a:lnTo>
                  <a:lnTo>
                    <a:pt x="30" y="492"/>
                  </a:lnTo>
                  <a:lnTo>
                    <a:pt x="36" y="496"/>
                  </a:lnTo>
                  <a:lnTo>
                    <a:pt x="66" y="502"/>
                  </a:lnTo>
                  <a:lnTo>
                    <a:pt x="80" y="500"/>
                  </a:lnTo>
                  <a:lnTo>
                    <a:pt x="94" y="496"/>
                  </a:lnTo>
                  <a:lnTo>
                    <a:pt x="108" y="492"/>
                  </a:lnTo>
                  <a:lnTo>
                    <a:pt x="122" y="492"/>
                  </a:lnTo>
                  <a:lnTo>
                    <a:pt x="122" y="486"/>
                  </a:lnTo>
                  <a:lnTo>
                    <a:pt x="114" y="464"/>
                  </a:lnTo>
                  <a:lnTo>
                    <a:pt x="112" y="464"/>
                  </a:lnTo>
                  <a:lnTo>
                    <a:pt x="114" y="464"/>
                  </a:lnTo>
                  <a:lnTo>
                    <a:pt x="158" y="400"/>
                  </a:lnTo>
                  <a:lnTo>
                    <a:pt x="208" y="352"/>
                  </a:lnTo>
                  <a:lnTo>
                    <a:pt x="224" y="348"/>
                  </a:lnTo>
                  <a:lnTo>
                    <a:pt x="232" y="338"/>
                  </a:lnTo>
                  <a:lnTo>
                    <a:pt x="240" y="332"/>
                  </a:lnTo>
                  <a:lnTo>
                    <a:pt x="250" y="328"/>
                  </a:lnTo>
                  <a:lnTo>
                    <a:pt x="246" y="324"/>
                  </a:lnTo>
                  <a:lnTo>
                    <a:pt x="234" y="312"/>
                  </a:lnTo>
                  <a:lnTo>
                    <a:pt x="226" y="302"/>
                  </a:lnTo>
                  <a:lnTo>
                    <a:pt x="226" y="300"/>
                  </a:lnTo>
                  <a:lnTo>
                    <a:pt x="230" y="294"/>
                  </a:lnTo>
                  <a:lnTo>
                    <a:pt x="218" y="296"/>
                  </a:lnTo>
                  <a:lnTo>
                    <a:pt x="196" y="292"/>
                  </a:lnTo>
                  <a:lnTo>
                    <a:pt x="186" y="284"/>
                  </a:lnTo>
                  <a:lnTo>
                    <a:pt x="182" y="280"/>
                  </a:lnTo>
                  <a:lnTo>
                    <a:pt x="180" y="276"/>
                  </a:lnTo>
                  <a:lnTo>
                    <a:pt x="176" y="256"/>
                  </a:lnTo>
                  <a:lnTo>
                    <a:pt x="174" y="238"/>
                  </a:lnTo>
                  <a:lnTo>
                    <a:pt x="170" y="242"/>
                  </a:lnTo>
                  <a:lnTo>
                    <a:pt x="164" y="244"/>
                  </a:lnTo>
                  <a:lnTo>
                    <a:pt x="146" y="240"/>
                  </a:lnTo>
                  <a:lnTo>
                    <a:pt x="136" y="232"/>
                  </a:lnTo>
                  <a:lnTo>
                    <a:pt x="122" y="228"/>
                  </a:lnTo>
                  <a:lnTo>
                    <a:pt x="116" y="228"/>
                  </a:lnTo>
                  <a:lnTo>
                    <a:pt x="110" y="226"/>
                  </a:lnTo>
                  <a:lnTo>
                    <a:pt x="104" y="224"/>
                  </a:lnTo>
                  <a:lnTo>
                    <a:pt x="98" y="218"/>
                  </a:lnTo>
                  <a:lnTo>
                    <a:pt x="96" y="214"/>
                  </a:lnTo>
                  <a:lnTo>
                    <a:pt x="96" y="210"/>
                  </a:lnTo>
                  <a:lnTo>
                    <a:pt x="96" y="206"/>
                  </a:lnTo>
                  <a:lnTo>
                    <a:pt x="98" y="202"/>
                  </a:lnTo>
                  <a:lnTo>
                    <a:pt x="102" y="200"/>
                  </a:lnTo>
                  <a:lnTo>
                    <a:pt x="110" y="192"/>
                  </a:lnTo>
                  <a:lnTo>
                    <a:pt x="118" y="180"/>
                  </a:lnTo>
                  <a:lnTo>
                    <a:pt x="116" y="176"/>
                  </a:lnTo>
                  <a:lnTo>
                    <a:pt x="114" y="170"/>
                  </a:lnTo>
                  <a:lnTo>
                    <a:pt x="112" y="164"/>
                  </a:lnTo>
                  <a:lnTo>
                    <a:pt x="114" y="160"/>
                  </a:lnTo>
                  <a:lnTo>
                    <a:pt x="114" y="158"/>
                  </a:lnTo>
                  <a:lnTo>
                    <a:pt x="116" y="156"/>
                  </a:lnTo>
                  <a:lnTo>
                    <a:pt x="120" y="152"/>
                  </a:lnTo>
                  <a:lnTo>
                    <a:pt x="134" y="148"/>
                  </a:lnTo>
                  <a:lnTo>
                    <a:pt x="136" y="142"/>
                  </a:lnTo>
                  <a:lnTo>
                    <a:pt x="138" y="140"/>
                  </a:lnTo>
                  <a:lnTo>
                    <a:pt x="150" y="140"/>
                  </a:lnTo>
                  <a:lnTo>
                    <a:pt x="148" y="140"/>
                  </a:lnTo>
                  <a:lnTo>
                    <a:pt x="142" y="136"/>
                  </a:lnTo>
                  <a:lnTo>
                    <a:pt x="140" y="132"/>
                  </a:lnTo>
                  <a:lnTo>
                    <a:pt x="140" y="128"/>
                  </a:lnTo>
                  <a:lnTo>
                    <a:pt x="142" y="122"/>
                  </a:lnTo>
                  <a:lnTo>
                    <a:pt x="148" y="118"/>
                  </a:lnTo>
                  <a:lnTo>
                    <a:pt x="154" y="116"/>
                  </a:lnTo>
                  <a:lnTo>
                    <a:pt x="160" y="116"/>
                  </a:lnTo>
                  <a:lnTo>
                    <a:pt x="166" y="118"/>
                  </a:lnTo>
                  <a:lnTo>
                    <a:pt x="172" y="120"/>
                  </a:lnTo>
                  <a:lnTo>
                    <a:pt x="190" y="134"/>
                  </a:lnTo>
                  <a:lnTo>
                    <a:pt x="208" y="134"/>
                  </a:lnTo>
                  <a:lnTo>
                    <a:pt x="214" y="138"/>
                  </a:lnTo>
                  <a:lnTo>
                    <a:pt x="214" y="144"/>
                  </a:lnTo>
                  <a:lnTo>
                    <a:pt x="214" y="150"/>
                  </a:lnTo>
                  <a:lnTo>
                    <a:pt x="210" y="152"/>
                  </a:lnTo>
                  <a:lnTo>
                    <a:pt x="206" y="152"/>
                  </a:lnTo>
                  <a:lnTo>
                    <a:pt x="204" y="154"/>
                  </a:lnTo>
                  <a:lnTo>
                    <a:pt x="202" y="160"/>
                  </a:lnTo>
                  <a:lnTo>
                    <a:pt x="210" y="180"/>
                  </a:lnTo>
                  <a:lnTo>
                    <a:pt x="218" y="170"/>
                  </a:lnTo>
                  <a:lnTo>
                    <a:pt x="226" y="168"/>
                  </a:lnTo>
                  <a:lnTo>
                    <a:pt x="230" y="168"/>
                  </a:lnTo>
                  <a:lnTo>
                    <a:pt x="234" y="172"/>
                  </a:lnTo>
                  <a:lnTo>
                    <a:pt x="236" y="180"/>
                  </a:lnTo>
                  <a:lnTo>
                    <a:pt x="240" y="190"/>
                  </a:lnTo>
                  <a:lnTo>
                    <a:pt x="242" y="202"/>
                  </a:lnTo>
                  <a:lnTo>
                    <a:pt x="246" y="210"/>
                  </a:lnTo>
                  <a:lnTo>
                    <a:pt x="252" y="220"/>
                  </a:lnTo>
                  <a:lnTo>
                    <a:pt x="264" y="236"/>
                  </a:lnTo>
                  <a:lnTo>
                    <a:pt x="268" y="248"/>
                  </a:lnTo>
                  <a:lnTo>
                    <a:pt x="300" y="244"/>
                  </a:lnTo>
                  <a:lnTo>
                    <a:pt x="314" y="236"/>
                  </a:lnTo>
                  <a:lnTo>
                    <a:pt x="326" y="220"/>
                  </a:lnTo>
                  <a:lnTo>
                    <a:pt x="332" y="204"/>
                  </a:lnTo>
                  <a:lnTo>
                    <a:pt x="336" y="188"/>
                  </a:lnTo>
                  <a:lnTo>
                    <a:pt x="336" y="186"/>
                  </a:lnTo>
                  <a:lnTo>
                    <a:pt x="336" y="184"/>
                  </a:lnTo>
                  <a:lnTo>
                    <a:pt x="338" y="184"/>
                  </a:lnTo>
                  <a:lnTo>
                    <a:pt x="350" y="176"/>
                  </a:lnTo>
                  <a:lnTo>
                    <a:pt x="352" y="176"/>
                  </a:lnTo>
                  <a:lnTo>
                    <a:pt x="350" y="174"/>
                  </a:lnTo>
                  <a:lnTo>
                    <a:pt x="330" y="168"/>
                  </a:lnTo>
                  <a:lnTo>
                    <a:pt x="326" y="156"/>
                  </a:lnTo>
                  <a:lnTo>
                    <a:pt x="324" y="152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10" name="Freeform 38"/>
            <p:cNvSpPr>
              <a:spLocks/>
            </p:cNvSpPr>
            <p:nvPr/>
          </p:nvSpPr>
          <p:spPr bwMode="auto">
            <a:xfrm>
              <a:off x="3809660" y="2355974"/>
              <a:ext cx="662394" cy="655233"/>
            </a:xfrm>
            <a:custGeom>
              <a:avLst/>
              <a:gdLst>
                <a:gd name="T0" fmla="*/ 80 w 370"/>
                <a:gd name="T1" fmla="*/ 120 h 366"/>
                <a:gd name="T2" fmla="*/ 2 w 370"/>
                <a:gd name="T3" fmla="*/ 162 h 366"/>
                <a:gd name="T4" fmla="*/ 2 w 370"/>
                <a:gd name="T5" fmla="*/ 196 h 366"/>
                <a:gd name="T6" fmla="*/ 10 w 370"/>
                <a:gd name="T7" fmla="*/ 210 h 366"/>
                <a:gd name="T8" fmla="*/ 30 w 370"/>
                <a:gd name="T9" fmla="*/ 222 h 366"/>
                <a:gd name="T10" fmla="*/ 54 w 370"/>
                <a:gd name="T11" fmla="*/ 276 h 366"/>
                <a:gd name="T12" fmla="*/ 66 w 370"/>
                <a:gd name="T13" fmla="*/ 286 h 366"/>
                <a:gd name="T14" fmla="*/ 86 w 370"/>
                <a:gd name="T15" fmla="*/ 290 h 366"/>
                <a:gd name="T16" fmla="*/ 104 w 370"/>
                <a:gd name="T17" fmla="*/ 300 h 366"/>
                <a:gd name="T18" fmla="*/ 194 w 370"/>
                <a:gd name="T19" fmla="*/ 304 h 366"/>
                <a:gd name="T20" fmla="*/ 210 w 370"/>
                <a:gd name="T21" fmla="*/ 310 h 366"/>
                <a:gd name="T22" fmla="*/ 214 w 370"/>
                <a:gd name="T23" fmla="*/ 318 h 366"/>
                <a:gd name="T24" fmla="*/ 214 w 370"/>
                <a:gd name="T25" fmla="*/ 342 h 366"/>
                <a:gd name="T26" fmla="*/ 234 w 370"/>
                <a:gd name="T27" fmla="*/ 342 h 366"/>
                <a:gd name="T28" fmla="*/ 250 w 370"/>
                <a:gd name="T29" fmla="*/ 338 h 366"/>
                <a:gd name="T30" fmla="*/ 258 w 370"/>
                <a:gd name="T31" fmla="*/ 342 h 366"/>
                <a:gd name="T32" fmla="*/ 278 w 370"/>
                <a:gd name="T33" fmla="*/ 362 h 366"/>
                <a:gd name="T34" fmla="*/ 282 w 370"/>
                <a:gd name="T35" fmla="*/ 366 h 366"/>
                <a:gd name="T36" fmla="*/ 298 w 370"/>
                <a:gd name="T37" fmla="*/ 350 h 366"/>
                <a:gd name="T38" fmla="*/ 314 w 370"/>
                <a:gd name="T39" fmla="*/ 358 h 366"/>
                <a:gd name="T40" fmla="*/ 326 w 370"/>
                <a:gd name="T41" fmla="*/ 342 h 366"/>
                <a:gd name="T42" fmla="*/ 334 w 370"/>
                <a:gd name="T43" fmla="*/ 334 h 366"/>
                <a:gd name="T44" fmla="*/ 346 w 370"/>
                <a:gd name="T45" fmla="*/ 330 h 366"/>
                <a:gd name="T46" fmla="*/ 342 w 370"/>
                <a:gd name="T47" fmla="*/ 326 h 366"/>
                <a:gd name="T48" fmla="*/ 338 w 370"/>
                <a:gd name="T49" fmla="*/ 300 h 366"/>
                <a:gd name="T50" fmla="*/ 328 w 370"/>
                <a:gd name="T51" fmla="*/ 294 h 366"/>
                <a:gd name="T52" fmla="*/ 310 w 370"/>
                <a:gd name="T53" fmla="*/ 296 h 366"/>
                <a:gd name="T54" fmla="*/ 302 w 370"/>
                <a:gd name="T55" fmla="*/ 294 h 366"/>
                <a:gd name="T56" fmla="*/ 302 w 370"/>
                <a:gd name="T57" fmla="*/ 286 h 366"/>
                <a:gd name="T58" fmla="*/ 282 w 370"/>
                <a:gd name="T59" fmla="*/ 262 h 366"/>
                <a:gd name="T60" fmla="*/ 274 w 370"/>
                <a:gd name="T61" fmla="*/ 250 h 366"/>
                <a:gd name="T62" fmla="*/ 274 w 370"/>
                <a:gd name="T63" fmla="*/ 238 h 366"/>
                <a:gd name="T64" fmla="*/ 298 w 370"/>
                <a:gd name="T65" fmla="*/ 240 h 366"/>
                <a:gd name="T66" fmla="*/ 296 w 370"/>
                <a:gd name="T67" fmla="*/ 216 h 366"/>
                <a:gd name="T68" fmla="*/ 300 w 370"/>
                <a:gd name="T69" fmla="*/ 210 h 366"/>
                <a:gd name="T70" fmla="*/ 310 w 370"/>
                <a:gd name="T71" fmla="*/ 204 h 366"/>
                <a:gd name="T72" fmla="*/ 318 w 370"/>
                <a:gd name="T73" fmla="*/ 196 h 366"/>
                <a:gd name="T74" fmla="*/ 312 w 370"/>
                <a:gd name="T75" fmla="*/ 170 h 366"/>
                <a:gd name="T76" fmla="*/ 318 w 370"/>
                <a:gd name="T77" fmla="*/ 162 h 366"/>
                <a:gd name="T78" fmla="*/ 338 w 370"/>
                <a:gd name="T79" fmla="*/ 166 h 366"/>
                <a:gd name="T80" fmla="*/ 340 w 370"/>
                <a:gd name="T81" fmla="*/ 168 h 366"/>
                <a:gd name="T82" fmla="*/ 370 w 370"/>
                <a:gd name="T83" fmla="*/ 162 h 366"/>
                <a:gd name="T84" fmla="*/ 348 w 370"/>
                <a:gd name="T85" fmla="*/ 128 h 366"/>
                <a:gd name="T86" fmla="*/ 334 w 370"/>
                <a:gd name="T87" fmla="*/ 134 h 366"/>
                <a:gd name="T88" fmla="*/ 292 w 370"/>
                <a:gd name="T89" fmla="*/ 122 h 366"/>
                <a:gd name="T90" fmla="*/ 280 w 370"/>
                <a:gd name="T91" fmla="*/ 110 h 366"/>
                <a:gd name="T92" fmla="*/ 260 w 370"/>
                <a:gd name="T93" fmla="*/ 96 h 366"/>
                <a:gd name="T94" fmla="*/ 294 w 370"/>
                <a:gd name="T95" fmla="*/ 58 h 366"/>
                <a:gd name="T96" fmla="*/ 286 w 370"/>
                <a:gd name="T97" fmla="*/ 30 h 366"/>
                <a:gd name="T98" fmla="*/ 258 w 370"/>
                <a:gd name="T99" fmla="*/ 22 h 366"/>
                <a:gd name="T100" fmla="*/ 226 w 370"/>
                <a:gd name="T101" fmla="*/ 28 h 366"/>
                <a:gd name="T102" fmla="*/ 200 w 370"/>
                <a:gd name="T103" fmla="*/ 14 h 366"/>
                <a:gd name="T104" fmla="*/ 190 w 370"/>
                <a:gd name="T105" fmla="*/ 10 h 366"/>
                <a:gd name="T106" fmla="*/ 186 w 370"/>
                <a:gd name="T107" fmla="*/ 2 h 366"/>
                <a:gd name="T108" fmla="*/ 184 w 370"/>
                <a:gd name="T109" fmla="*/ 22 h 366"/>
                <a:gd name="T110" fmla="*/ 180 w 370"/>
                <a:gd name="T111" fmla="*/ 34 h 366"/>
                <a:gd name="T112" fmla="*/ 184 w 370"/>
                <a:gd name="T113" fmla="*/ 40 h 366"/>
                <a:gd name="T114" fmla="*/ 182 w 370"/>
                <a:gd name="T115" fmla="*/ 50 h 366"/>
                <a:gd name="T116" fmla="*/ 184 w 370"/>
                <a:gd name="T117" fmla="*/ 68 h 366"/>
                <a:gd name="T118" fmla="*/ 182 w 370"/>
                <a:gd name="T119" fmla="*/ 70 h 366"/>
                <a:gd name="T120" fmla="*/ 172 w 370"/>
                <a:gd name="T121" fmla="*/ 96 h 366"/>
                <a:gd name="T122" fmla="*/ 148 w 370"/>
                <a:gd name="T123" fmla="*/ 106 h 366"/>
                <a:gd name="T124" fmla="*/ 98 w 370"/>
                <a:gd name="T125" fmla="*/ 10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70" h="366">
                  <a:moveTo>
                    <a:pt x="82" y="120"/>
                  </a:moveTo>
                  <a:lnTo>
                    <a:pt x="80" y="120"/>
                  </a:lnTo>
                  <a:lnTo>
                    <a:pt x="20" y="146"/>
                  </a:lnTo>
                  <a:lnTo>
                    <a:pt x="2" y="162"/>
                  </a:lnTo>
                  <a:lnTo>
                    <a:pt x="0" y="182"/>
                  </a:lnTo>
                  <a:lnTo>
                    <a:pt x="2" y="196"/>
                  </a:lnTo>
                  <a:lnTo>
                    <a:pt x="4" y="206"/>
                  </a:lnTo>
                  <a:lnTo>
                    <a:pt x="10" y="210"/>
                  </a:lnTo>
                  <a:lnTo>
                    <a:pt x="28" y="222"/>
                  </a:lnTo>
                  <a:lnTo>
                    <a:pt x="30" y="222"/>
                  </a:lnTo>
                  <a:lnTo>
                    <a:pt x="34" y="252"/>
                  </a:lnTo>
                  <a:lnTo>
                    <a:pt x="54" y="276"/>
                  </a:lnTo>
                  <a:lnTo>
                    <a:pt x="60" y="282"/>
                  </a:lnTo>
                  <a:lnTo>
                    <a:pt x="66" y="286"/>
                  </a:lnTo>
                  <a:lnTo>
                    <a:pt x="82" y="290"/>
                  </a:lnTo>
                  <a:lnTo>
                    <a:pt x="86" y="290"/>
                  </a:lnTo>
                  <a:lnTo>
                    <a:pt x="92" y="296"/>
                  </a:lnTo>
                  <a:lnTo>
                    <a:pt x="104" y="300"/>
                  </a:lnTo>
                  <a:lnTo>
                    <a:pt x="152" y="302"/>
                  </a:lnTo>
                  <a:lnTo>
                    <a:pt x="194" y="304"/>
                  </a:lnTo>
                  <a:lnTo>
                    <a:pt x="204" y="306"/>
                  </a:lnTo>
                  <a:lnTo>
                    <a:pt x="210" y="310"/>
                  </a:lnTo>
                  <a:lnTo>
                    <a:pt x="214" y="312"/>
                  </a:lnTo>
                  <a:lnTo>
                    <a:pt x="214" y="318"/>
                  </a:lnTo>
                  <a:lnTo>
                    <a:pt x="214" y="332"/>
                  </a:lnTo>
                  <a:lnTo>
                    <a:pt x="214" y="342"/>
                  </a:lnTo>
                  <a:lnTo>
                    <a:pt x="216" y="346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0" y="338"/>
                  </a:lnTo>
                  <a:lnTo>
                    <a:pt x="256" y="340"/>
                  </a:lnTo>
                  <a:lnTo>
                    <a:pt x="258" y="342"/>
                  </a:lnTo>
                  <a:lnTo>
                    <a:pt x="266" y="350"/>
                  </a:lnTo>
                  <a:lnTo>
                    <a:pt x="278" y="362"/>
                  </a:lnTo>
                  <a:lnTo>
                    <a:pt x="280" y="364"/>
                  </a:lnTo>
                  <a:lnTo>
                    <a:pt x="282" y="366"/>
                  </a:lnTo>
                  <a:lnTo>
                    <a:pt x="290" y="360"/>
                  </a:lnTo>
                  <a:lnTo>
                    <a:pt x="298" y="350"/>
                  </a:lnTo>
                  <a:lnTo>
                    <a:pt x="300" y="348"/>
                  </a:lnTo>
                  <a:lnTo>
                    <a:pt x="314" y="358"/>
                  </a:lnTo>
                  <a:lnTo>
                    <a:pt x="324" y="350"/>
                  </a:lnTo>
                  <a:lnTo>
                    <a:pt x="326" y="342"/>
                  </a:lnTo>
                  <a:lnTo>
                    <a:pt x="330" y="338"/>
                  </a:lnTo>
                  <a:lnTo>
                    <a:pt x="334" y="334"/>
                  </a:lnTo>
                  <a:lnTo>
                    <a:pt x="342" y="332"/>
                  </a:lnTo>
                  <a:lnTo>
                    <a:pt x="346" y="330"/>
                  </a:lnTo>
                  <a:lnTo>
                    <a:pt x="344" y="328"/>
                  </a:lnTo>
                  <a:lnTo>
                    <a:pt x="342" y="326"/>
                  </a:lnTo>
                  <a:lnTo>
                    <a:pt x="344" y="306"/>
                  </a:lnTo>
                  <a:lnTo>
                    <a:pt x="338" y="300"/>
                  </a:lnTo>
                  <a:lnTo>
                    <a:pt x="334" y="296"/>
                  </a:lnTo>
                  <a:lnTo>
                    <a:pt x="328" y="294"/>
                  </a:lnTo>
                  <a:lnTo>
                    <a:pt x="320" y="294"/>
                  </a:lnTo>
                  <a:lnTo>
                    <a:pt x="310" y="296"/>
                  </a:lnTo>
                  <a:lnTo>
                    <a:pt x="306" y="296"/>
                  </a:lnTo>
                  <a:lnTo>
                    <a:pt x="302" y="294"/>
                  </a:lnTo>
                  <a:lnTo>
                    <a:pt x="302" y="290"/>
                  </a:lnTo>
                  <a:lnTo>
                    <a:pt x="302" y="286"/>
                  </a:lnTo>
                  <a:lnTo>
                    <a:pt x="292" y="272"/>
                  </a:lnTo>
                  <a:lnTo>
                    <a:pt x="282" y="262"/>
                  </a:lnTo>
                  <a:lnTo>
                    <a:pt x="278" y="256"/>
                  </a:lnTo>
                  <a:lnTo>
                    <a:pt x="274" y="250"/>
                  </a:lnTo>
                  <a:lnTo>
                    <a:pt x="272" y="244"/>
                  </a:lnTo>
                  <a:lnTo>
                    <a:pt x="274" y="238"/>
                  </a:lnTo>
                  <a:lnTo>
                    <a:pt x="274" y="236"/>
                  </a:lnTo>
                  <a:lnTo>
                    <a:pt x="298" y="240"/>
                  </a:lnTo>
                  <a:lnTo>
                    <a:pt x="296" y="226"/>
                  </a:lnTo>
                  <a:lnTo>
                    <a:pt x="296" y="216"/>
                  </a:lnTo>
                  <a:lnTo>
                    <a:pt x="298" y="212"/>
                  </a:lnTo>
                  <a:lnTo>
                    <a:pt x="300" y="210"/>
                  </a:lnTo>
                  <a:lnTo>
                    <a:pt x="304" y="206"/>
                  </a:lnTo>
                  <a:lnTo>
                    <a:pt x="310" y="204"/>
                  </a:lnTo>
                  <a:lnTo>
                    <a:pt x="318" y="200"/>
                  </a:lnTo>
                  <a:lnTo>
                    <a:pt x="318" y="196"/>
                  </a:lnTo>
                  <a:lnTo>
                    <a:pt x="312" y="178"/>
                  </a:lnTo>
                  <a:lnTo>
                    <a:pt x="312" y="170"/>
                  </a:lnTo>
                  <a:lnTo>
                    <a:pt x="312" y="166"/>
                  </a:lnTo>
                  <a:lnTo>
                    <a:pt x="318" y="162"/>
                  </a:lnTo>
                  <a:lnTo>
                    <a:pt x="324" y="162"/>
                  </a:lnTo>
                  <a:lnTo>
                    <a:pt x="338" y="166"/>
                  </a:lnTo>
                  <a:lnTo>
                    <a:pt x="340" y="166"/>
                  </a:lnTo>
                  <a:lnTo>
                    <a:pt x="340" y="168"/>
                  </a:lnTo>
                  <a:lnTo>
                    <a:pt x="356" y="186"/>
                  </a:lnTo>
                  <a:lnTo>
                    <a:pt x="370" y="162"/>
                  </a:lnTo>
                  <a:lnTo>
                    <a:pt x="356" y="140"/>
                  </a:lnTo>
                  <a:lnTo>
                    <a:pt x="348" y="128"/>
                  </a:lnTo>
                  <a:lnTo>
                    <a:pt x="336" y="136"/>
                  </a:lnTo>
                  <a:lnTo>
                    <a:pt x="334" y="134"/>
                  </a:lnTo>
                  <a:lnTo>
                    <a:pt x="302" y="126"/>
                  </a:lnTo>
                  <a:lnTo>
                    <a:pt x="292" y="122"/>
                  </a:lnTo>
                  <a:lnTo>
                    <a:pt x="286" y="116"/>
                  </a:lnTo>
                  <a:lnTo>
                    <a:pt x="280" y="110"/>
                  </a:lnTo>
                  <a:lnTo>
                    <a:pt x="278" y="106"/>
                  </a:lnTo>
                  <a:lnTo>
                    <a:pt x="260" y="96"/>
                  </a:lnTo>
                  <a:lnTo>
                    <a:pt x="260" y="78"/>
                  </a:lnTo>
                  <a:lnTo>
                    <a:pt x="294" y="58"/>
                  </a:lnTo>
                  <a:lnTo>
                    <a:pt x="292" y="44"/>
                  </a:lnTo>
                  <a:lnTo>
                    <a:pt x="286" y="30"/>
                  </a:lnTo>
                  <a:lnTo>
                    <a:pt x="282" y="18"/>
                  </a:lnTo>
                  <a:lnTo>
                    <a:pt x="258" y="22"/>
                  </a:lnTo>
                  <a:lnTo>
                    <a:pt x="242" y="26"/>
                  </a:lnTo>
                  <a:lnTo>
                    <a:pt x="226" y="28"/>
                  </a:lnTo>
                  <a:lnTo>
                    <a:pt x="200" y="22"/>
                  </a:lnTo>
                  <a:lnTo>
                    <a:pt x="200" y="14"/>
                  </a:lnTo>
                  <a:lnTo>
                    <a:pt x="196" y="14"/>
                  </a:lnTo>
                  <a:lnTo>
                    <a:pt x="190" y="10"/>
                  </a:lnTo>
                  <a:lnTo>
                    <a:pt x="188" y="6"/>
                  </a:lnTo>
                  <a:lnTo>
                    <a:pt x="186" y="2"/>
                  </a:lnTo>
                  <a:lnTo>
                    <a:pt x="186" y="0"/>
                  </a:lnTo>
                  <a:lnTo>
                    <a:pt x="184" y="22"/>
                  </a:lnTo>
                  <a:lnTo>
                    <a:pt x="182" y="28"/>
                  </a:lnTo>
                  <a:lnTo>
                    <a:pt x="180" y="34"/>
                  </a:lnTo>
                  <a:lnTo>
                    <a:pt x="182" y="36"/>
                  </a:lnTo>
                  <a:lnTo>
                    <a:pt x="184" y="40"/>
                  </a:lnTo>
                  <a:lnTo>
                    <a:pt x="184" y="46"/>
                  </a:lnTo>
                  <a:lnTo>
                    <a:pt x="182" y="50"/>
                  </a:lnTo>
                  <a:lnTo>
                    <a:pt x="180" y="54"/>
                  </a:lnTo>
                  <a:lnTo>
                    <a:pt x="184" y="68"/>
                  </a:lnTo>
                  <a:lnTo>
                    <a:pt x="182" y="68"/>
                  </a:lnTo>
                  <a:lnTo>
                    <a:pt x="182" y="70"/>
                  </a:lnTo>
                  <a:lnTo>
                    <a:pt x="172" y="78"/>
                  </a:lnTo>
                  <a:lnTo>
                    <a:pt x="172" y="96"/>
                  </a:lnTo>
                  <a:lnTo>
                    <a:pt x="170" y="98"/>
                  </a:lnTo>
                  <a:lnTo>
                    <a:pt x="148" y="106"/>
                  </a:lnTo>
                  <a:lnTo>
                    <a:pt x="132" y="110"/>
                  </a:lnTo>
                  <a:lnTo>
                    <a:pt x="98" y="106"/>
                  </a:lnTo>
                  <a:lnTo>
                    <a:pt x="82" y="120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11" name="Freeform 39"/>
            <p:cNvSpPr>
              <a:spLocks/>
            </p:cNvSpPr>
            <p:nvPr/>
          </p:nvSpPr>
          <p:spPr bwMode="auto">
            <a:xfrm>
              <a:off x="5055677" y="3755952"/>
              <a:ext cx="189767" cy="458305"/>
            </a:xfrm>
            <a:custGeom>
              <a:avLst/>
              <a:gdLst>
                <a:gd name="T0" fmla="*/ 80 w 106"/>
                <a:gd name="T1" fmla="*/ 0 h 256"/>
                <a:gd name="T2" fmla="*/ 80 w 106"/>
                <a:gd name="T3" fmla="*/ 0 h 256"/>
                <a:gd name="T4" fmla="*/ 62 w 106"/>
                <a:gd name="T5" fmla="*/ 14 h 256"/>
                <a:gd name="T6" fmla="*/ 46 w 106"/>
                <a:gd name="T7" fmla="*/ 32 h 256"/>
                <a:gd name="T8" fmla="*/ 34 w 106"/>
                <a:gd name="T9" fmla="*/ 50 h 256"/>
                <a:gd name="T10" fmla="*/ 24 w 106"/>
                <a:gd name="T11" fmla="*/ 70 h 256"/>
                <a:gd name="T12" fmla="*/ 10 w 106"/>
                <a:gd name="T13" fmla="*/ 98 h 256"/>
                <a:gd name="T14" fmla="*/ 4 w 106"/>
                <a:gd name="T15" fmla="*/ 104 h 256"/>
                <a:gd name="T16" fmla="*/ 0 w 106"/>
                <a:gd name="T17" fmla="*/ 108 h 256"/>
                <a:gd name="T18" fmla="*/ 6 w 106"/>
                <a:gd name="T19" fmla="*/ 152 h 256"/>
                <a:gd name="T20" fmla="*/ 6 w 106"/>
                <a:gd name="T21" fmla="*/ 154 h 256"/>
                <a:gd name="T22" fmla="*/ 2 w 106"/>
                <a:gd name="T23" fmla="*/ 184 h 256"/>
                <a:gd name="T24" fmla="*/ 2 w 106"/>
                <a:gd name="T25" fmla="*/ 196 h 256"/>
                <a:gd name="T26" fmla="*/ 2 w 106"/>
                <a:gd name="T27" fmla="*/ 200 h 256"/>
                <a:gd name="T28" fmla="*/ 4 w 106"/>
                <a:gd name="T29" fmla="*/ 202 h 256"/>
                <a:gd name="T30" fmla="*/ 36 w 106"/>
                <a:gd name="T31" fmla="*/ 224 h 256"/>
                <a:gd name="T32" fmla="*/ 38 w 106"/>
                <a:gd name="T33" fmla="*/ 224 h 256"/>
                <a:gd name="T34" fmla="*/ 38 w 106"/>
                <a:gd name="T35" fmla="*/ 226 h 256"/>
                <a:gd name="T36" fmla="*/ 42 w 106"/>
                <a:gd name="T37" fmla="*/ 236 h 256"/>
                <a:gd name="T38" fmla="*/ 50 w 106"/>
                <a:gd name="T39" fmla="*/ 248 h 256"/>
                <a:gd name="T40" fmla="*/ 56 w 106"/>
                <a:gd name="T41" fmla="*/ 252 h 256"/>
                <a:gd name="T42" fmla="*/ 62 w 106"/>
                <a:gd name="T43" fmla="*/ 256 h 256"/>
                <a:gd name="T44" fmla="*/ 66 w 106"/>
                <a:gd name="T45" fmla="*/ 204 h 256"/>
                <a:gd name="T46" fmla="*/ 66 w 106"/>
                <a:gd name="T47" fmla="*/ 202 h 256"/>
                <a:gd name="T48" fmla="*/ 90 w 106"/>
                <a:gd name="T49" fmla="*/ 146 h 256"/>
                <a:gd name="T50" fmla="*/ 98 w 106"/>
                <a:gd name="T51" fmla="*/ 80 h 256"/>
                <a:gd name="T52" fmla="*/ 98 w 106"/>
                <a:gd name="T53" fmla="*/ 78 h 256"/>
                <a:gd name="T54" fmla="*/ 106 w 106"/>
                <a:gd name="T55" fmla="*/ 60 h 256"/>
                <a:gd name="T56" fmla="*/ 100 w 106"/>
                <a:gd name="T57" fmla="*/ 44 h 256"/>
                <a:gd name="T58" fmla="*/ 98 w 106"/>
                <a:gd name="T59" fmla="*/ 44 h 256"/>
                <a:gd name="T60" fmla="*/ 98 w 106"/>
                <a:gd name="T61" fmla="*/ 24 h 256"/>
                <a:gd name="T62" fmla="*/ 98 w 106"/>
                <a:gd name="T63" fmla="*/ 22 h 256"/>
                <a:gd name="T64" fmla="*/ 102 w 106"/>
                <a:gd name="T65" fmla="*/ 16 h 256"/>
                <a:gd name="T66" fmla="*/ 106 w 106"/>
                <a:gd name="T67" fmla="*/ 12 h 256"/>
                <a:gd name="T68" fmla="*/ 80 w 106"/>
                <a:gd name="T6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6" h="256">
                  <a:moveTo>
                    <a:pt x="80" y="0"/>
                  </a:moveTo>
                  <a:lnTo>
                    <a:pt x="80" y="0"/>
                  </a:lnTo>
                  <a:lnTo>
                    <a:pt x="62" y="14"/>
                  </a:lnTo>
                  <a:lnTo>
                    <a:pt x="46" y="32"/>
                  </a:lnTo>
                  <a:lnTo>
                    <a:pt x="34" y="50"/>
                  </a:lnTo>
                  <a:lnTo>
                    <a:pt x="24" y="70"/>
                  </a:lnTo>
                  <a:lnTo>
                    <a:pt x="10" y="98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6" y="152"/>
                  </a:lnTo>
                  <a:lnTo>
                    <a:pt x="6" y="154"/>
                  </a:lnTo>
                  <a:lnTo>
                    <a:pt x="2" y="184"/>
                  </a:lnTo>
                  <a:lnTo>
                    <a:pt x="2" y="196"/>
                  </a:lnTo>
                  <a:lnTo>
                    <a:pt x="2" y="200"/>
                  </a:lnTo>
                  <a:lnTo>
                    <a:pt x="4" y="202"/>
                  </a:lnTo>
                  <a:lnTo>
                    <a:pt x="36" y="224"/>
                  </a:lnTo>
                  <a:lnTo>
                    <a:pt x="38" y="224"/>
                  </a:lnTo>
                  <a:lnTo>
                    <a:pt x="38" y="226"/>
                  </a:lnTo>
                  <a:lnTo>
                    <a:pt x="42" y="236"/>
                  </a:lnTo>
                  <a:lnTo>
                    <a:pt x="50" y="248"/>
                  </a:lnTo>
                  <a:lnTo>
                    <a:pt x="56" y="252"/>
                  </a:lnTo>
                  <a:lnTo>
                    <a:pt x="62" y="256"/>
                  </a:lnTo>
                  <a:lnTo>
                    <a:pt x="66" y="204"/>
                  </a:lnTo>
                  <a:lnTo>
                    <a:pt x="66" y="202"/>
                  </a:lnTo>
                  <a:lnTo>
                    <a:pt x="90" y="146"/>
                  </a:lnTo>
                  <a:lnTo>
                    <a:pt x="98" y="80"/>
                  </a:lnTo>
                  <a:lnTo>
                    <a:pt x="98" y="78"/>
                  </a:lnTo>
                  <a:lnTo>
                    <a:pt x="106" y="60"/>
                  </a:lnTo>
                  <a:lnTo>
                    <a:pt x="100" y="44"/>
                  </a:lnTo>
                  <a:lnTo>
                    <a:pt x="98" y="44"/>
                  </a:lnTo>
                  <a:lnTo>
                    <a:pt x="98" y="24"/>
                  </a:lnTo>
                  <a:lnTo>
                    <a:pt x="98" y="22"/>
                  </a:lnTo>
                  <a:lnTo>
                    <a:pt x="102" y="16"/>
                  </a:lnTo>
                  <a:lnTo>
                    <a:pt x="106" y="12"/>
                  </a:lnTo>
                  <a:lnTo>
                    <a:pt x="80" y="0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112" name="Freeform 40"/>
            <p:cNvSpPr>
              <a:spLocks/>
            </p:cNvSpPr>
            <p:nvPr/>
          </p:nvSpPr>
          <p:spPr bwMode="auto">
            <a:xfrm>
              <a:off x="3659279" y="4568727"/>
              <a:ext cx="286441" cy="250636"/>
            </a:xfrm>
            <a:custGeom>
              <a:avLst/>
              <a:gdLst>
                <a:gd name="T0" fmla="*/ 72 w 160"/>
                <a:gd name="T1" fmla="*/ 14 h 140"/>
                <a:gd name="T2" fmla="*/ 70 w 160"/>
                <a:gd name="T3" fmla="*/ 18 h 140"/>
                <a:gd name="T4" fmla="*/ 68 w 160"/>
                <a:gd name="T5" fmla="*/ 20 h 140"/>
                <a:gd name="T6" fmla="*/ 36 w 160"/>
                <a:gd name="T7" fmla="*/ 28 h 140"/>
                <a:gd name="T8" fmla="*/ 38 w 160"/>
                <a:gd name="T9" fmla="*/ 32 h 140"/>
                <a:gd name="T10" fmla="*/ 48 w 160"/>
                <a:gd name="T11" fmla="*/ 44 h 140"/>
                <a:gd name="T12" fmla="*/ 44 w 160"/>
                <a:gd name="T13" fmla="*/ 46 h 140"/>
                <a:gd name="T14" fmla="*/ 30 w 160"/>
                <a:gd name="T15" fmla="*/ 54 h 140"/>
                <a:gd name="T16" fmla="*/ 6 w 160"/>
                <a:gd name="T17" fmla="*/ 72 h 140"/>
                <a:gd name="T18" fmla="*/ 2 w 160"/>
                <a:gd name="T19" fmla="*/ 80 h 140"/>
                <a:gd name="T20" fmla="*/ 0 w 160"/>
                <a:gd name="T21" fmla="*/ 92 h 140"/>
                <a:gd name="T22" fmla="*/ 4 w 160"/>
                <a:gd name="T23" fmla="*/ 108 h 140"/>
                <a:gd name="T24" fmla="*/ 10 w 160"/>
                <a:gd name="T25" fmla="*/ 126 h 140"/>
                <a:gd name="T26" fmla="*/ 34 w 160"/>
                <a:gd name="T27" fmla="*/ 128 h 140"/>
                <a:gd name="T28" fmla="*/ 36 w 160"/>
                <a:gd name="T29" fmla="*/ 128 h 140"/>
                <a:gd name="T30" fmla="*/ 60 w 160"/>
                <a:gd name="T31" fmla="*/ 140 h 140"/>
                <a:gd name="T32" fmla="*/ 86 w 160"/>
                <a:gd name="T33" fmla="*/ 136 h 140"/>
                <a:gd name="T34" fmla="*/ 94 w 160"/>
                <a:gd name="T35" fmla="*/ 132 h 140"/>
                <a:gd name="T36" fmla="*/ 102 w 160"/>
                <a:gd name="T37" fmla="*/ 126 h 140"/>
                <a:gd name="T38" fmla="*/ 112 w 160"/>
                <a:gd name="T39" fmla="*/ 118 h 140"/>
                <a:gd name="T40" fmla="*/ 122 w 160"/>
                <a:gd name="T41" fmla="*/ 106 h 140"/>
                <a:gd name="T42" fmla="*/ 124 w 160"/>
                <a:gd name="T43" fmla="*/ 106 h 140"/>
                <a:gd name="T44" fmla="*/ 126 w 160"/>
                <a:gd name="T45" fmla="*/ 104 h 140"/>
                <a:gd name="T46" fmla="*/ 136 w 160"/>
                <a:gd name="T47" fmla="*/ 100 h 140"/>
                <a:gd name="T48" fmla="*/ 134 w 160"/>
                <a:gd name="T49" fmla="*/ 66 h 140"/>
                <a:gd name="T50" fmla="*/ 148 w 160"/>
                <a:gd name="T51" fmla="*/ 44 h 140"/>
                <a:gd name="T52" fmla="*/ 160 w 160"/>
                <a:gd name="T53" fmla="*/ 34 h 140"/>
                <a:gd name="T54" fmla="*/ 160 w 160"/>
                <a:gd name="T55" fmla="*/ 22 h 140"/>
                <a:gd name="T56" fmla="*/ 158 w 160"/>
                <a:gd name="T57" fmla="*/ 14 h 140"/>
                <a:gd name="T58" fmla="*/ 156 w 160"/>
                <a:gd name="T59" fmla="*/ 10 h 140"/>
                <a:gd name="T60" fmla="*/ 152 w 160"/>
                <a:gd name="T61" fmla="*/ 2 h 140"/>
                <a:gd name="T62" fmla="*/ 146 w 160"/>
                <a:gd name="T63" fmla="*/ 0 h 140"/>
                <a:gd name="T64" fmla="*/ 146 w 160"/>
                <a:gd name="T65" fmla="*/ 12 h 140"/>
                <a:gd name="T66" fmla="*/ 126 w 160"/>
                <a:gd name="T67" fmla="*/ 8 h 140"/>
                <a:gd name="T68" fmla="*/ 116 w 160"/>
                <a:gd name="T69" fmla="*/ 14 h 140"/>
                <a:gd name="T70" fmla="*/ 114 w 160"/>
                <a:gd name="T71" fmla="*/ 14 h 140"/>
                <a:gd name="T72" fmla="*/ 72 w 160"/>
                <a:gd name="T73" fmla="*/ 14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0" h="140">
                  <a:moveTo>
                    <a:pt x="72" y="14"/>
                  </a:moveTo>
                  <a:lnTo>
                    <a:pt x="70" y="18"/>
                  </a:lnTo>
                  <a:lnTo>
                    <a:pt x="68" y="20"/>
                  </a:lnTo>
                  <a:lnTo>
                    <a:pt x="36" y="28"/>
                  </a:lnTo>
                  <a:lnTo>
                    <a:pt x="38" y="32"/>
                  </a:lnTo>
                  <a:lnTo>
                    <a:pt x="48" y="44"/>
                  </a:lnTo>
                  <a:lnTo>
                    <a:pt x="44" y="46"/>
                  </a:lnTo>
                  <a:lnTo>
                    <a:pt x="30" y="54"/>
                  </a:lnTo>
                  <a:lnTo>
                    <a:pt x="6" y="72"/>
                  </a:lnTo>
                  <a:lnTo>
                    <a:pt x="2" y="80"/>
                  </a:lnTo>
                  <a:lnTo>
                    <a:pt x="0" y="92"/>
                  </a:lnTo>
                  <a:lnTo>
                    <a:pt x="4" y="108"/>
                  </a:lnTo>
                  <a:lnTo>
                    <a:pt x="10" y="126"/>
                  </a:lnTo>
                  <a:lnTo>
                    <a:pt x="34" y="128"/>
                  </a:lnTo>
                  <a:lnTo>
                    <a:pt x="36" y="128"/>
                  </a:lnTo>
                  <a:lnTo>
                    <a:pt x="60" y="140"/>
                  </a:lnTo>
                  <a:lnTo>
                    <a:pt x="86" y="136"/>
                  </a:lnTo>
                  <a:lnTo>
                    <a:pt x="94" y="132"/>
                  </a:lnTo>
                  <a:lnTo>
                    <a:pt x="102" y="126"/>
                  </a:lnTo>
                  <a:lnTo>
                    <a:pt x="112" y="118"/>
                  </a:lnTo>
                  <a:lnTo>
                    <a:pt x="122" y="106"/>
                  </a:lnTo>
                  <a:lnTo>
                    <a:pt x="124" y="106"/>
                  </a:lnTo>
                  <a:lnTo>
                    <a:pt x="126" y="104"/>
                  </a:lnTo>
                  <a:lnTo>
                    <a:pt x="136" y="100"/>
                  </a:lnTo>
                  <a:lnTo>
                    <a:pt x="134" y="66"/>
                  </a:lnTo>
                  <a:lnTo>
                    <a:pt x="148" y="44"/>
                  </a:lnTo>
                  <a:lnTo>
                    <a:pt x="160" y="34"/>
                  </a:lnTo>
                  <a:lnTo>
                    <a:pt x="160" y="22"/>
                  </a:lnTo>
                  <a:lnTo>
                    <a:pt x="158" y="14"/>
                  </a:lnTo>
                  <a:lnTo>
                    <a:pt x="156" y="10"/>
                  </a:lnTo>
                  <a:lnTo>
                    <a:pt x="152" y="2"/>
                  </a:lnTo>
                  <a:lnTo>
                    <a:pt x="146" y="0"/>
                  </a:lnTo>
                  <a:lnTo>
                    <a:pt x="146" y="12"/>
                  </a:lnTo>
                  <a:lnTo>
                    <a:pt x="126" y="8"/>
                  </a:lnTo>
                  <a:lnTo>
                    <a:pt x="116" y="14"/>
                  </a:lnTo>
                  <a:lnTo>
                    <a:pt x="114" y="14"/>
                  </a:lnTo>
                  <a:lnTo>
                    <a:pt x="72" y="14"/>
                  </a:lnTo>
                  <a:close/>
                </a:path>
              </a:pathLst>
            </a:cu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113" name="正圆 87"/>
          <p:cNvSpPr>
            <a:spLocks noChangeArrowheads="1"/>
          </p:cNvSpPr>
          <p:nvPr/>
        </p:nvSpPr>
        <p:spPr bwMode="auto">
          <a:xfrm flipH="1">
            <a:off x="6991350" y="3495675"/>
            <a:ext cx="188913" cy="188913"/>
          </a:xfrm>
          <a:prstGeom prst="ellipse">
            <a:avLst/>
          </a:prstGeom>
          <a:solidFill>
            <a:srgbClr val="1496C8">
              <a:alpha val="7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endParaRPr lang="zh-CN" altLang="en-US"/>
          </a:p>
        </p:txBody>
      </p:sp>
      <p:sp>
        <p:nvSpPr>
          <p:cNvPr id="3114" name="正圆 87"/>
          <p:cNvSpPr>
            <a:spLocks noChangeArrowheads="1"/>
          </p:cNvSpPr>
          <p:nvPr/>
        </p:nvSpPr>
        <p:spPr bwMode="auto">
          <a:xfrm flipH="1">
            <a:off x="6935788" y="3436938"/>
            <a:ext cx="298450" cy="298450"/>
          </a:xfrm>
          <a:prstGeom prst="ellipse">
            <a:avLst/>
          </a:prstGeom>
          <a:solidFill>
            <a:srgbClr val="1496C8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endParaRPr lang="zh-CN" altLang="en-US"/>
          </a:p>
        </p:txBody>
      </p:sp>
      <p:sp>
        <p:nvSpPr>
          <p:cNvPr id="3115" name="正圆 87"/>
          <p:cNvSpPr>
            <a:spLocks noChangeArrowheads="1"/>
          </p:cNvSpPr>
          <p:nvPr/>
        </p:nvSpPr>
        <p:spPr bwMode="auto">
          <a:xfrm flipH="1">
            <a:off x="7040563" y="3541713"/>
            <a:ext cx="92075" cy="92075"/>
          </a:xfrm>
          <a:prstGeom prst="ellipse">
            <a:avLst/>
          </a:prstGeom>
          <a:solidFill>
            <a:srgbClr val="C0C0C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endParaRPr lang="zh-CN" altLang="en-US"/>
          </a:p>
        </p:txBody>
      </p:sp>
      <p:cxnSp>
        <p:nvCxnSpPr>
          <p:cNvPr id="3116" name="直接连接符 50"/>
          <p:cNvCxnSpPr>
            <a:cxnSpLocks noChangeShapeType="1"/>
          </p:cNvCxnSpPr>
          <p:nvPr/>
        </p:nvCxnSpPr>
        <p:spPr bwMode="auto">
          <a:xfrm>
            <a:off x="666750" y="3771900"/>
            <a:ext cx="1714500" cy="0"/>
          </a:xfrm>
          <a:prstGeom prst="line">
            <a:avLst/>
          </a:prstGeom>
          <a:noFill/>
          <a:ln w="12700" cmpd="sng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7" name="直接连接符 51"/>
          <p:cNvCxnSpPr>
            <a:cxnSpLocks noChangeShapeType="1"/>
          </p:cNvCxnSpPr>
          <p:nvPr/>
        </p:nvCxnSpPr>
        <p:spPr bwMode="auto">
          <a:xfrm>
            <a:off x="666750" y="3952875"/>
            <a:ext cx="1162050" cy="0"/>
          </a:xfrm>
          <a:prstGeom prst="line">
            <a:avLst/>
          </a:prstGeom>
          <a:noFill/>
          <a:ln w="12700" cmpd="sng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18" name="KSO_FD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9EFD965-3D30-41C0-A5DC-7A29EFE56F33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3119" name="KSO_FT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120" name="KSO_FN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C2785ACB-FF87-4FF2-AEB7-4DD5200C8B19}" type="slidenum">
              <a:rPr lang="zh-CN" altLang="en-US"/>
              <a:pPr/>
              <a:t>‹#›</a:t>
            </a:fld>
            <a:endParaRPr lang="en-US"/>
          </a:p>
        </p:txBody>
      </p:sp>
      <p:sp>
        <p:nvSpPr>
          <p:cNvPr id="3121" name="KSO_BC1"/>
          <p:cNvSpPr>
            <a:spLocks noGrp="1" noChangeArrowheads="1"/>
          </p:cNvSpPr>
          <p:nvPr>
            <p:ph type="subTitle" idx="1"/>
          </p:nvPr>
        </p:nvSpPr>
        <p:spPr>
          <a:xfrm>
            <a:off x="638175" y="3162300"/>
            <a:ext cx="4038600" cy="552450"/>
          </a:xfrm>
        </p:spPr>
        <p:txBody>
          <a:bodyPr/>
          <a:lstStyle>
            <a:lvl1pPr marL="0" indent="0" algn="l">
              <a:buFont typeface="Wingdings 2" pitchFamily="18" charset="2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noProof="0" smtClean="0"/>
              <a:t>单击此处编辑母版副标题样式</a:t>
            </a:r>
          </a:p>
        </p:txBody>
      </p:sp>
      <p:sp>
        <p:nvSpPr>
          <p:cNvPr id="3122" name="KSO_BT1"/>
          <p:cNvSpPr>
            <a:spLocks noGrp="1" noChangeArrowheads="1"/>
          </p:cNvSpPr>
          <p:nvPr>
            <p:ph type="ctrTitle"/>
          </p:nvPr>
        </p:nvSpPr>
        <p:spPr>
          <a:xfrm>
            <a:off x="628650" y="2130425"/>
            <a:ext cx="4048125" cy="98425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noProof="0" smtClean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DF6B36-C901-4B40-B532-88BB84C4C552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00533EF-3B5D-4D15-85EE-473993F9C53B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24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79D0E4B-9FA6-4DE2-9574-867E95FA2A61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01AE44-90BC-4383-ACA6-1827CDB686F6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2034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47675" y="1200150"/>
            <a:ext cx="4030663" cy="51006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30738" y="1200150"/>
            <a:ext cx="4032250" cy="51006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758B7A-614B-4185-B58F-ADD817F02DBD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AC0A08-8B77-448B-9BA0-935F0CF80AA7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6015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35B07A2-5709-4808-9DA8-91E1D827BBB0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CC049B-2CDE-4E4E-894C-49E5F46B1CA8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967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CCFBCAF-E83E-4E8A-97C0-34F726253871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69EEC6-E2FB-4A64-8FCC-E874533D611F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58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FE5C8F1-D77A-464A-98E0-8864D10F8EA0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F2A965-39E7-469E-8E37-62330B08FEFA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4109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1D26416-C16D-4195-B1E2-45B1629ADC2C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64C009-6F74-4895-BA88-84A413EF5FBC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808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19C57CD-B56E-4A85-85A6-FD47E70AA17B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F6835A-FBA1-4FA1-ABFE-C6C4329CAC96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679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2DBAE03-28E1-4AB6-8FB0-278D8EDA2C05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3E2284-8747-4C97-AFD5-D230BD7F8457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9064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CA980A4-A016-4D02-8900-E560A0ADF332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60B51F-2496-4E3E-A390-645518F4C758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5609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10350" y="147638"/>
            <a:ext cx="2052638" cy="615315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47675" y="147638"/>
            <a:ext cx="6010275" cy="61531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E96DE8-605E-4D79-A51F-BC1C3246581C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B5398EC-838D-4676-8C5A-77DAF33FF952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09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47675" y="1200150"/>
            <a:ext cx="4030663" cy="51006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30738" y="1200150"/>
            <a:ext cx="4032250" cy="51006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fld id="{A24A6627-D3B4-406E-B9E0-2D9BAAEA76C1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fld id="{2840CF37-E51A-489C-8171-7BD56D178AA5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5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5494F5A-A1EA-4756-899E-83A57E8A66F4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B1116F-0C18-4859-A1DD-E484493EA971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58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592088-2DBD-4B1A-BC73-EC29F3C5CC17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06F565-F618-45F2-85AD-D1CEC05B9829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26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6F2338-4EF7-410C-8CA6-FDF0EC703298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C3774A-FC0E-44EB-B5EA-AC44CC44CDD2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386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8343F1A-0449-465D-8275-5A85938C4B41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68560A-F312-476C-A54D-EE5C3FDB759A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25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8B6EC08-FB5E-4853-9D76-94315C356214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CAE6CA-4218-49AC-9840-8762F9C0ECBE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2DCB55F-73EE-4D50-9D51-51532813D4AF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F265B7-A4D0-472C-A270-F0475AB5E308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71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CB5FE99-B205-435F-8D48-F2E03AD2FF1D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6D06AC-9ABF-400E-AB66-0F5F66E72703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09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16C42E52-1CDF-4968-A111-C14F4D49B70B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983C75DC-9517-4C88-BBEF-452F269EA343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矩形 8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171D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51" name="KSO_FD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rgbClr val="FFFFFF"/>
                </a:solidFill>
              </a:defRPr>
            </a:lvl1pPr>
          </a:lstStyle>
          <a:p>
            <a:fld id="{8C339A7E-6DBC-42D0-96D2-58DC2A4A423F}" type="datetime1">
              <a:rPr lang="zh-CN" altLang="en-US"/>
              <a:pPr/>
              <a:t>2015-7-25</a:t>
            </a:fld>
            <a:endParaRPr lang="en-US"/>
          </a:p>
        </p:txBody>
      </p:sp>
      <p:sp>
        <p:nvSpPr>
          <p:cNvPr id="2052" name="KSO_FT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2053" name="KSO_FN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E0A5594C-8924-426A-B2AB-433A6D2433D5}" type="slidenum">
              <a:rPr lang="zh-CN" altLang="en-US"/>
              <a:pPr/>
              <a:t>‹#›</a:t>
            </a:fld>
            <a:endParaRPr lang="en-US"/>
          </a:p>
        </p:txBody>
      </p:sp>
      <p:sp>
        <p:nvSpPr>
          <p:cNvPr id="2054" name="KSO_BC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47675" y="1200150"/>
            <a:ext cx="8215313" cy="5100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</p:txBody>
      </p:sp>
      <p:sp>
        <p:nvSpPr>
          <p:cNvPr id="2055" name="KSO_BT1"/>
          <p:cNvSpPr>
            <a:spLocks noGrp="1" noChangeArrowheads="1"/>
          </p:cNvSpPr>
          <p:nvPr>
            <p:ph type="title"/>
          </p:nvPr>
        </p:nvSpPr>
        <p:spPr bwMode="auto">
          <a:xfrm>
            <a:off x="447675" y="147638"/>
            <a:ext cx="8215313" cy="795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0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华文中宋" pitchFamily="2" charset="-122"/>
          <a:ea typeface="华文中宋" pitchFamily="2" charset="-122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华文中宋" pitchFamily="2" charset="-122"/>
          <a:ea typeface="华文中宋" pitchFamily="2" charset="-122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华文中宋" pitchFamily="2" charset="-122"/>
          <a:ea typeface="华文中宋" pitchFamily="2" charset="-122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华文中宋" pitchFamily="2" charset="-122"/>
          <a:ea typeface="华文中宋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华文中宋" pitchFamily="2" charset="-122"/>
          <a:ea typeface="华文中宋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华文中宋" pitchFamily="2" charset="-122"/>
          <a:ea typeface="华文中宋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华文中宋" pitchFamily="2" charset="-122"/>
          <a:ea typeface="华文中宋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华文中宋" pitchFamily="2" charset="-122"/>
          <a:ea typeface="华文中宋" pitchFamily="2" charset="-122"/>
        </a:defRPr>
      </a:lvl9pPr>
    </p:titleStyle>
    <p:bodyStyle>
      <a:lvl1pPr marL="361950" indent="-361950" algn="just" defTabSz="685800" rtl="0" fontAlgn="base">
        <a:lnSpc>
          <a:spcPct val="110000"/>
        </a:lnSpc>
        <a:spcBef>
          <a:spcPts val="1200"/>
        </a:spcBef>
        <a:spcAft>
          <a:spcPct val="0"/>
        </a:spcAft>
        <a:buClr>
          <a:schemeClr val="accent1"/>
        </a:buClr>
        <a:buSzPct val="50000"/>
        <a:buFont typeface="Wingdings 2" pitchFamily="18" charset="2"/>
        <a:buChar char=""/>
        <a:defRPr sz="2400">
          <a:solidFill>
            <a:schemeClr val="accent1"/>
          </a:solidFill>
          <a:latin typeface="+mn-lt"/>
          <a:ea typeface="+mn-ea"/>
          <a:cs typeface="+mn-cs"/>
        </a:defRPr>
      </a:lvl1pPr>
      <a:lvl2pPr marL="361950" indent="-361950" algn="just" defTabSz="685800" rtl="0" fontAlgn="base">
        <a:lnSpc>
          <a:spcPct val="120000"/>
        </a:lnSpc>
        <a:spcBef>
          <a:spcPct val="0"/>
        </a:spcBef>
        <a:spcAft>
          <a:spcPts val="1200"/>
        </a:spcAft>
        <a:buClr>
          <a:srgbClr val="A1BBEE"/>
        </a:buClr>
        <a:buFont typeface="幼圆" pitchFamily="49" charset="-122"/>
        <a:buChar char=" "/>
        <a:defRPr sz="1600">
          <a:solidFill>
            <a:schemeClr val="tx1"/>
          </a:solidFill>
          <a:latin typeface="+mn-lt"/>
          <a:ea typeface="+mn-ea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500">
          <a:solidFill>
            <a:schemeClr val="tx1"/>
          </a:solidFill>
          <a:latin typeface="Times New Roman" pitchFamily="18" charset="0"/>
          <a:ea typeface="+mn-ea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Times New Roman" pitchFamily="18" charset="0"/>
          <a:ea typeface="+mn-ea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Times New Roman" pitchFamily="18" charset="0"/>
          <a:ea typeface="+mn-ea"/>
        </a:defRPr>
      </a:lvl5pPr>
      <a:lvl6pPr marL="2000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Times New Roman" pitchFamily="18" charset="0"/>
          <a:ea typeface="+mn-ea"/>
        </a:defRPr>
      </a:lvl6pPr>
      <a:lvl7pPr marL="24574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Times New Roman" pitchFamily="18" charset="0"/>
          <a:ea typeface="+mn-ea"/>
        </a:defRPr>
      </a:lvl7pPr>
      <a:lvl8pPr marL="29146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Times New Roman" pitchFamily="18" charset="0"/>
          <a:ea typeface="+mn-ea"/>
        </a:defRPr>
      </a:lvl8pPr>
      <a:lvl9pPr marL="33718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Times New Roman" pitchFamily="18" charset="0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yvikey.taobao.com/?spm=a1z10.1-c.0.0.wzP5O3" TargetMode="Externa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myvikey.taobao.com/" TargetMode="Externa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://weidian.com/?userid=203874021&amp;wfr=c" TargetMode="Externa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28650" y="1373680"/>
            <a:ext cx="4048125" cy="984250"/>
          </a:xfrm>
          <a:effectLst>
            <a:outerShdw dist="35921" dir="2700000" algn="ctr" rotWithShape="0">
              <a:schemeClr val="folHlink"/>
            </a:outerShdw>
          </a:effectLst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34" charset="0"/>
                <a:ea typeface="微软雅黑" pitchFamily="34" charset="-122"/>
              </a:rPr>
              <a:t>Vikey </a:t>
            </a:r>
            <a:r>
              <a:rPr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微软雅黑" pitchFamily="34" charset="-122"/>
              </a:rPr>
              <a:t>加密锁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48534" y="2137870"/>
            <a:ext cx="4038600" cy="552450"/>
          </a:xfrm>
        </p:spPr>
        <p:txBody>
          <a:bodyPr/>
          <a:lstStyle/>
          <a:p>
            <a:r>
              <a:rPr lang="zh-CN" altLang="en-US" sz="2400" b="1" dirty="0">
                <a:latin typeface="华文中宋" pitchFamily="2" charset="-122"/>
                <a:ea typeface="微软雅黑" pitchFamily="34" charset="-122"/>
              </a:rPr>
              <a:t>使用说明书</a:t>
            </a:r>
          </a:p>
        </p:txBody>
      </p:sp>
      <p:sp>
        <p:nvSpPr>
          <p:cNvPr id="5124" name="Text Box 4"/>
          <p:cNvSpPr txBox="1">
            <a:spLocks noChangeArrowheads="1"/>
          </p:cNvSpPr>
          <p:nvPr/>
        </p:nvSpPr>
        <p:spPr bwMode="auto">
          <a:xfrm>
            <a:off x="-9525" y="47625"/>
            <a:ext cx="9155113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170" tIns="46990" rIns="90170" bIns="46990">
            <a:spAutoFit/>
          </a:bodyPr>
          <a:lstStyle/>
          <a:p>
            <a:pPr algn="ctr"/>
            <a:r>
              <a:rPr lang="zh-CN" altLang="en-US" sz="2800">
                <a:solidFill>
                  <a:srgbClr val="FFCC00"/>
                </a:solidFill>
                <a:latin typeface="锐字云字库小标宋体1.0" charset="-122"/>
                <a:ea typeface="锐字云字库小标宋体1.0" charset="-122"/>
              </a:rPr>
              <a:t>专注信息安全   铸造行业经典</a:t>
            </a:r>
          </a:p>
        </p:txBody>
      </p:sp>
      <p:sp>
        <p:nvSpPr>
          <p:cNvPr id="5125" name="Line 5"/>
          <p:cNvSpPr>
            <a:spLocks noChangeShapeType="1"/>
          </p:cNvSpPr>
          <p:nvPr/>
        </p:nvSpPr>
        <p:spPr bwMode="auto">
          <a:xfrm>
            <a:off x="-9525" y="730257"/>
            <a:ext cx="9155113" cy="0"/>
          </a:xfrm>
          <a:prstGeom prst="line">
            <a:avLst/>
          </a:prstGeom>
          <a:noFill/>
          <a:ln w="152400" cap="flat" cmpd="tri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628650" y="4997668"/>
            <a:ext cx="7979322" cy="1637168"/>
            <a:chOff x="628650" y="4997668"/>
            <a:chExt cx="7979322" cy="1637168"/>
          </a:xfrm>
        </p:grpSpPr>
        <p:sp>
          <p:nvSpPr>
            <p:cNvPr id="7" name="直接连接符 6"/>
            <p:cNvSpPr/>
            <p:nvPr/>
          </p:nvSpPr>
          <p:spPr>
            <a:xfrm>
              <a:off x="628650" y="4997668"/>
              <a:ext cx="7979322" cy="0"/>
            </a:xfrm>
            <a:prstGeom prst="lin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任意多边形 7"/>
            <p:cNvSpPr/>
            <p:nvPr/>
          </p:nvSpPr>
          <p:spPr>
            <a:xfrm>
              <a:off x="628650" y="4998467"/>
              <a:ext cx="1595864" cy="1636369"/>
            </a:xfrm>
            <a:custGeom>
              <a:avLst/>
              <a:gdLst>
                <a:gd name="connsiteX0" fmla="*/ 0 w 1595864"/>
                <a:gd name="connsiteY0" fmla="*/ 0 h 1636369"/>
                <a:gd name="connsiteX1" fmla="*/ 1595864 w 1595864"/>
                <a:gd name="connsiteY1" fmla="*/ 0 h 1636369"/>
                <a:gd name="connsiteX2" fmla="*/ 1595864 w 1595864"/>
                <a:gd name="connsiteY2" fmla="*/ 1636369 h 1636369"/>
                <a:gd name="connsiteX3" fmla="*/ 0 w 1595864"/>
                <a:gd name="connsiteY3" fmla="*/ 1636369 h 1636369"/>
                <a:gd name="connsiteX4" fmla="*/ 0 w 1595864"/>
                <a:gd name="connsiteY4" fmla="*/ 0 h 163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5864" h="1636369">
                  <a:moveTo>
                    <a:pt x="0" y="0"/>
                  </a:moveTo>
                  <a:lnTo>
                    <a:pt x="1595864" y="0"/>
                  </a:lnTo>
                  <a:lnTo>
                    <a:pt x="1595864" y="1636369"/>
                  </a:lnTo>
                  <a:lnTo>
                    <a:pt x="0" y="16363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3830" tIns="163830" rIns="163830" bIns="163830" numCol="1" spcCol="1270" anchor="t" anchorCtr="0">
              <a:noAutofit/>
            </a:bodyPr>
            <a:lstStyle/>
            <a:p>
              <a:pPr lvl="0" algn="l" defTabSz="1911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4300" kern="1200" dirty="0" smtClean="0"/>
                <a:t>联系方式</a:t>
              </a:r>
              <a:endParaRPr lang="zh-CN" altLang="en-US" sz="4300" kern="1200" dirty="0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2344204" y="5017703"/>
              <a:ext cx="6263767" cy="384722"/>
            </a:xfrm>
            <a:custGeom>
              <a:avLst/>
              <a:gdLst>
                <a:gd name="connsiteX0" fmla="*/ 0 w 6263767"/>
                <a:gd name="connsiteY0" fmla="*/ 0 h 384722"/>
                <a:gd name="connsiteX1" fmla="*/ 6263767 w 6263767"/>
                <a:gd name="connsiteY1" fmla="*/ 0 h 384722"/>
                <a:gd name="connsiteX2" fmla="*/ 6263767 w 6263767"/>
                <a:gd name="connsiteY2" fmla="*/ 384722 h 384722"/>
                <a:gd name="connsiteX3" fmla="*/ 0 w 6263767"/>
                <a:gd name="connsiteY3" fmla="*/ 384722 h 384722"/>
                <a:gd name="connsiteX4" fmla="*/ 0 w 6263767"/>
                <a:gd name="connsiteY4" fmla="*/ 0 h 38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63767" h="384722">
                  <a:moveTo>
                    <a:pt x="0" y="0"/>
                  </a:moveTo>
                  <a:lnTo>
                    <a:pt x="6263767" y="0"/>
                  </a:lnTo>
                  <a:lnTo>
                    <a:pt x="6263767" y="384722"/>
                  </a:lnTo>
                  <a:lnTo>
                    <a:pt x="0" y="38472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600" b="1" kern="1200" dirty="0" smtClean="0">
                  <a:latin typeface="微软雅黑" pitchFamily="34" charset="-122"/>
                  <a:ea typeface="微软雅黑" pitchFamily="34" charset="-122"/>
                </a:rPr>
                <a:t>QQ </a:t>
              </a:r>
              <a:r>
                <a:rPr lang="en-US" altLang="zh-CN" sz="1600" kern="1200" dirty="0" smtClean="0">
                  <a:latin typeface="微软雅黑" pitchFamily="34" charset="-122"/>
                  <a:ea typeface="微软雅黑" pitchFamily="34" charset="-122"/>
                </a:rPr>
                <a:t>：1953567397 （</a:t>
              </a:r>
              <a:r>
                <a:rPr lang="en-US" altLang="zh-CN" sz="1600" dirty="0" err="1" smtClean="0">
                  <a:latin typeface="微软雅黑" pitchFamily="34" charset="-122"/>
                  <a:ea typeface="微软雅黑" pitchFamily="34" charset="-122"/>
                </a:rPr>
                <a:t>V</a:t>
              </a:r>
              <a:r>
                <a:rPr lang="en-US" altLang="zh-CN" sz="1600" kern="1200" dirty="0" err="1" smtClean="0">
                  <a:latin typeface="微软雅黑" pitchFamily="34" charset="-122"/>
                  <a:ea typeface="微软雅黑" pitchFamily="34" charset="-122"/>
                </a:rPr>
                <a:t>iKey</a:t>
              </a:r>
              <a:r>
                <a:rPr lang="zh-CN" altLang="en-US" sz="1600" kern="1200" dirty="0" smtClean="0">
                  <a:latin typeface="微软雅黑" pitchFamily="34" charset="-122"/>
                  <a:ea typeface="微软雅黑" pitchFamily="34" charset="-122"/>
                </a:rPr>
                <a:t>加密狗技术支持）</a:t>
              </a:r>
              <a:endParaRPr lang="zh-CN" altLang="en-US" sz="1600" kern="1200" dirty="0"/>
            </a:p>
          </p:txBody>
        </p:sp>
        <p:sp>
          <p:nvSpPr>
            <p:cNvPr id="10" name="直接连接符 9"/>
            <p:cNvSpPr/>
            <p:nvPr/>
          </p:nvSpPr>
          <p:spPr>
            <a:xfrm>
              <a:off x="2224514" y="5402426"/>
              <a:ext cx="6383457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任意多边形 10"/>
            <p:cNvSpPr/>
            <p:nvPr/>
          </p:nvSpPr>
          <p:spPr>
            <a:xfrm>
              <a:off x="2344204" y="5421662"/>
              <a:ext cx="6263767" cy="384722"/>
            </a:xfrm>
            <a:custGeom>
              <a:avLst/>
              <a:gdLst>
                <a:gd name="connsiteX0" fmla="*/ 0 w 6263767"/>
                <a:gd name="connsiteY0" fmla="*/ 0 h 384722"/>
                <a:gd name="connsiteX1" fmla="*/ 6263767 w 6263767"/>
                <a:gd name="connsiteY1" fmla="*/ 0 h 384722"/>
                <a:gd name="connsiteX2" fmla="*/ 6263767 w 6263767"/>
                <a:gd name="connsiteY2" fmla="*/ 384722 h 384722"/>
                <a:gd name="connsiteX3" fmla="*/ 0 w 6263767"/>
                <a:gd name="connsiteY3" fmla="*/ 384722 h 384722"/>
                <a:gd name="connsiteX4" fmla="*/ 0 w 6263767"/>
                <a:gd name="connsiteY4" fmla="*/ 0 h 38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63767" h="384722">
                  <a:moveTo>
                    <a:pt x="0" y="0"/>
                  </a:moveTo>
                  <a:lnTo>
                    <a:pt x="6263767" y="0"/>
                  </a:lnTo>
                  <a:lnTo>
                    <a:pt x="6263767" y="384722"/>
                  </a:lnTo>
                  <a:lnTo>
                    <a:pt x="0" y="38472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b="1" kern="1200" dirty="0" smtClean="0">
                  <a:latin typeface="微软雅黑" pitchFamily="34" charset="-122"/>
                  <a:ea typeface="微软雅黑" pitchFamily="34" charset="-122"/>
                </a:rPr>
                <a:t>微信号</a:t>
              </a:r>
              <a:r>
                <a:rPr lang="zh-CN" altLang="en-US" sz="1600" kern="1200" dirty="0" smtClean="0">
                  <a:latin typeface="微软雅黑" pitchFamily="34" charset="-122"/>
                  <a:ea typeface="微软雅黑" pitchFamily="34" charset="-122"/>
                </a:rPr>
                <a:t>：</a:t>
              </a:r>
              <a:r>
                <a:rPr lang="en-US" altLang="zh-CN" sz="1600" kern="1200" dirty="0" smtClean="0">
                  <a:latin typeface="微软雅黑" pitchFamily="34" charset="-122"/>
                  <a:ea typeface="微软雅黑" pitchFamily="34" charset="-122"/>
                </a:rPr>
                <a:t>18917081416（ViKey</a:t>
              </a:r>
              <a:r>
                <a:rPr lang="zh-CN" altLang="en-US" sz="1600" kern="1200" dirty="0" smtClean="0">
                  <a:latin typeface="微软雅黑" pitchFamily="34" charset="-122"/>
                  <a:ea typeface="微软雅黑" pitchFamily="34" charset="-122"/>
                </a:rPr>
                <a:t>信息安全）</a:t>
              </a:r>
              <a:endParaRPr lang="zh-CN" altLang="en-US" sz="1600" kern="1200" dirty="0"/>
            </a:p>
          </p:txBody>
        </p:sp>
        <p:sp>
          <p:nvSpPr>
            <p:cNvPr id="12" name="直接连接符 11"/>
            <p:cNvSpPr/>
            <p:nvPr/>
          </p:nvSpPr>
          <p:spPr>
            <a:xfrm>
              <a:off x="2224514" y="5806385"/>
              <a:ext cx="6383457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任意多边形 12"/>
            <p:cNvSpPr/>
            <p:nvPr/>
          </p:nvSpPr>
          <p:spPr>
            <a:xfrm>
              <a:off x="2344204" y="5825621"/>
              <a:ext cx="6263767" cy="384722"/>
            </a:xfrm>
            <a:custGeom>
              <a:avLst/>
              <a:gdLst>
                <a:gd name="connsiteX0" fmla="*/ 0 w 6263767"/>
                <a:gd name="connsiteY0" fmla="*/ 0 h 384722"/>
                <a:gd name="connsiteX1" fmla="*/ 6263767 w 6263767"/>
                <a:gd name="connsiteY1" fmla="*/ 0 h 384722"/>
                <a:gd name="connsiteX2" fmla="*/ 6263767 w 6263767"/>
                <a:gd name="connsiteY2" fmla="*/ 384722 h 384722"/>
                <a:gd name="connsiteX3" fmla="*/ 0 w 6263767"/>
                <a:gd name="connsiteY3" fmla="*/ 384722 h 384722"/>
                <a:gd name="connsiteX4" fmla="*/ 0 w 6263767"/>
                <a:gd name="connsiteY4" fmla="*/ 0 h 38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63767" h="384722">
                  <a:moveTo>
                    <a:pt x="0" y="0"/>
                  </a:moveTo>
                  <a:lnTo>
                    <a:pt x="6263767" y="0"/>
                  </a:lnTo>
                  <a:lnTo>
                    <a:pt x="6263767" y="384722"/>
                  </a:lnTo>
                  <a:lnTo>
                    <a:pt x="0" y="38472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b="1" kern="1200" dirty="0" smtClean="0">
                  <a:latin typeface="微软雅黑" pitchFamily="34" charset="-122"/>
                  <a:ea typeface="微软雅黑" pitchFamily="34" charset="-122"/>
                </a:rPr>
                <a:t>淘宝店铺</a:t>
              </a:r>
              <a:r>
                <a:rPr lang="zh-CN" altLang="en-US" sz="1600" kern="1200" dirty="0" smtClean="0">
                  <a:latin typeface="微软雅黑" pitchFamily="34" charset="-122"/>
                  <a:ea typeface="微软雅黑" pitchFamily="34" charset="-122"/>
                </a:rPr>
                <a:t>：</a:t>
              </a:r>
              <a:r>
                <a:rPr lang="en-US" altLang="zh-CN" sz="1600" kern="1200" dirty="0" err="1" smtClean="0">
                  <a:latin typeface="微软雅黑" pitchFamily="34" charset="-122"/>
                  <a:ea typeface="微软雅黑" pitchFamily="34" charset="-122"/>
                </a:rPr>
                <a:t>ViKey</a:t>
              </a:r>
              <a:r>
                <a:rPr lang="zh-CN" altLang="en-US" sz="1600" kern="1200" dirty="0" smtClean="0">
                  <a:latin typeface="微软雅黑" pitchFamily="34" charset="-122"/>
                  <a:ea typeface="微软雅黑" pitchFamily="34" charset="-122"/>
                </a:rPr>
                <a:t>加密锁</a:t>
              </a:r>
              <a:r>
                <a:rPr lang="en-US" altLang="zh-CN" sz="1600" kern="1200" dirty="0" smtClean="0">
                  <a:latin typeface="微软雅黑" pitchFamily="34" charset="-122"/>
                  <a:ea typeface="微软雅黑" pitchFamily="34" charset="-122"/>
                  <a:hlinkClick r:id="rId2"/>
                </a:rPr>
                <a:t>https://myvikey.taobao.com</a:t>
              </a:r>
              <a:endParaRPr lang="zh-CN" altLang="en-US" sz="1600" kern="1200" dirty="0"/>
            </a:p>
          </p:txBody>
        </p:sp>
        <p:sp>
          <p:nvSpPr>
            <p:cNvPr id="14" name="直接连接符 13"/>
            <p:cNvSpPr/>
            <p:nvPr/>
          </p:nvSpPr>
          <p:spPr>
            <a:xfrm>
              <a:off x="2224514" y="6210343"/>
              <a:ext cx="6383457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任意多边形 14"/>
            <p:cNvSpPr/>
            <p:nvPr/>
          </p:nvSpPr>
          <p:spPr>
            <a:xfrm>
              <a:off x="2344204" y="6229580"/>
              <a:ext cx="6263767" cy="384722"/>
            </a:xfrm>
            <a:custGeom>
              <a:avLst/>
              <a:gdLst>
                <a:gd name="connsiteX0" fmla="*/ 0 w 6263767"/>
                <a:gd name="connsiteY0" fmla="*/ 0 h 384722"/>
                <a:gd name="connsiteX1" fmla="*/ 6263767 w 6263767"/>
                <a:gd name="connsiteY1" fmla="*/ 0 h 384722"/>
                <a:gd name="connsiteX2" fmla="*/ 6263767 w 6263767"/>
                <a:gd name="connsiteY2" fmla="*/ 384722 h 384722"/>
                <a:gd name="connsiteX3" fmla="*/ 0 w 6263767"/>
                <a:gd name="connsiteY3" fmla="*/ 384722 h 384722"/>
                <a:gd name="connsiteX4" fmla="*/ 0 w 6263767"/>
                <a:gd name="connsiteY4" fmla="*/ 0 h 38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63767" h="384722">
                  <a:moveTo>
                    <a:pt x="0" y="0"/>
                  </a:moveTo>
                  <a:lnTo>
                    <a:pt x="6263767" y="0"/>
                  </a:lnTo>
                  <a:lnTo>
                    <a:pt x="6263767" y="384722"/>
                  </a:lnTo>
                  <a:lnTo>
                    <a:pt x="0" y="38472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b="1" kern="1200" dirty="0" smtClean="0">
                  <a:latin typeface="微软雅黑" pitchFamily="34" charset="-122"/>
                  <a:ea typeface="微软雅黑" pitchFamily="34" charset="-122"/>
                </a:rPr>
                <a:t>电话</a:t>
              </a:r>
              <a:r>
                <a:rPr lang="zh-CN" altLang="en-US" sz="1600" kern="1200" dirty="0" smtClean="0">
                  <a:latin typeface="微软雅黑" pitchFamily="34" charset="-122"/>
                  <a:ea typeface="微软雅黑" pitchFamily="34" charset="-122"/>
                </a:rPr>
                <a:t>：</a:t>
              </a:r>
              <a:r>
                <a:rPr lang="en-US" altLang="zh-CN" sz="1600" kern="1200" dirty="0" smtClean="0">
                  <a:latin typeface="微软雅黑" pitchFamily="34" charset="-122"/>
                  <a:ea typeface="微软雅黑" pitchFamily="34" charset="-122"/>
                </a:rPr>
                <a:t>18917081416</a:t>
              </a:r>
            </a:p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1600" kern="1200" dirty="0"/>
            </a:p>
          </p:txBody>
        </p:sp>
        <p:sp>
          <p:nvSpPr>
            <p:cNvPr id="16" name="直接连接符 15"/>
            <p:cNvSpPr/>
            <p:nvPr/>
          </p:nvSpPr>
          <p:spPr>
            <a:xfrm>
              <a:off x="2224514" y="6614302"/>
              <a:ext cx="6383457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>
                <a:solidFill>
                  <a:srgbClr val="FFCC00"/>
                </a:solidFill>
                <a:ea typeface="微软雅黑" pitchFamily="34" charset="-122"/>
              </a:rPr>
              <a:t>产品种类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200150"/>
            <a:ext cx="4032250" cy="5100638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</p:txBody>
      </p:sp>
      <p:graphicFrame>
        <p:nvGraphicFramePr>
          <p:cNvPr id="14340" name="Group 4"/>
          <p:cNvGraphicFramePr>
            <a:graphicFrameLocks noGrp="1"/>
          </p:cNvGraphicFramePr>
          <p:nvPr>
            <p:ph sz="half" idx="2"/>
          </p:nvPr>
        </p:nvGraphicFramePr>
        <p:xfrm>
          <a:off x="815975" y="1200150"/>
          <a:ext cx="7600950" cy="5165728"/>
        </p:xfrm>
        <a:graphic>
          <a:graphicData uri="http://schemas.openxmlformats.org/drawingml/2006/table">
            <a:tbl>
              <a:tblPr/>
              <a:tblGrid>
                <a:gridCol w="2405063"/>
                <a:gridCol w="5195887"/>
              </a:tblGrid>
              <a:tr h="517525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微软雅黑" pitchFamily="34" charset="-122"/>
                        </a:rPr>
                        <a:t>加密狗类别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微软雅黑" pitchFamily="34" charset="-122"/>
                        </a:rPr>
                        <a:t>加密狗名称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BACC6"/>
                    </a:solidFill>
                  </a:tcPr>
                </a:tc>
              </a:tr>
              <a:tr h="515938">
                <a:tc rowSpan="6"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微软雅黑" pitchFamily="34" charset="-122"/>
                        </a:rPr>
                        <a:t>软件加密狗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E3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ViKeyAPP实用狗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E3EA"/>
                    </a:solidFill>
                  </a:tcPr>
                </a:tc>
              </a:tr>
              <a:tr h="51593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ViKeySTD标准狗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F1F5"/>
                    </a:solidFill>
                  </a:tcPr>
                </a:tc>
              </a:tr>
              <a:tr h="51752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ViKeyWeb身份认证狗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E3EA"/>
                    </a:solidFill>
                  </a:tcPr>
                </a:tc>
              </a:tr>
              <a:tr h="51593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ViKeyNet网络狗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F1F5"/>
                    </a:solidFill>
                  </a:tcPr>
                </a:tc>
              </a:tr>
              <a:tr h="51593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ViKeyTime时钟狗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E3EA"/>
                    </a:solidFill>
                  </a:tcPr>
                </a:tc>
              </a:tr>
              <a:tr h="51752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ViKeyPRO专业狗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F1F5"/>
                    </a:solidFill>
                  </a:tcPr>
                </a:tc>
              </a:tr>
              <a:tr h="515938">
                <a:tc rowSpan="2"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微软雅黑" pitchFamily="34" charset="-122"/>
                        </a:rPr>
                        <a:t>文档加密狗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E3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ViKeyFiLe文档狗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E3EA"/>
                    </a:solidFill>
                  </a:tcPr>
                </a:tc>
              </a:tr>
              <a:tr h="51752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ViKeyFileTime文档时间狗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F1F5"/>
                    </a:solidFill>
                  </a:tcPr>
                </a:tc>
              </a:tr>
              <a:tr h="515938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锁定加密狗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E3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ViKeyLock电脑锁定狗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E3E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62" name="Group 2"/>
          <p:cNvGraphicFramePr>
            <a:graphicFrameLocks noGrp="1"/>
          </p:cNvGraphicFramePr>
          <p:nvPr>
            <p:ph sz="half" idx="2"/>
          </p:nvPr>
        </p:nvGraphicFramePr>
        <p:xfrm>
          <a:off x="447675" y="1317625"/>
          <a:ext cx="8326438" cy="4751770"/>
        </p:xfrm>
        <a:graphic>
          <a:graphicData uri="http://schemas.openxmlformats.org/drawingml/2006/table">
            <a:tbl>
              <a:tblPr/>
              <a:tblGrid>
                <a:gridCol w="1314450"/>
                <a:gridCol w="7011988"/>
              </a:tblGrid>
              <a:tr h="638175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微软雅黑" pitchFamily="34" charset="-122"/>
                        </a:rPr>
                        <a:t>产品名称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微软雅黑" pitchFamily="34" charset="-122"/>
                        </a:rPr>
                        <a:t>功能介绍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</a:tr>
              <a:tr h="693738"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ViKeyAPP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实用狗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最精简的加密狗，存储空间小，可以满足低成本的软件加密需求。安全强度等级：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★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655638"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ViKeyWEB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身份认证狗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包含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HMAC_MD5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算法，也是精简的加密狗，低成本。安全强度等级：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★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  <a:tr h="755650"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ViKeySTD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标准狗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推荐型号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可用户大部分用户使用，支持软件加密、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B/S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架构中所有浏览器登陆等等。安全强度等级：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★★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630238"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ViKeyNET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网络狗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软件可以访问服务器上的加密狗，加密狗插在服务器上，供其他计算机访问。安全强度等级：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★★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  <a:tr h="630238"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ViKeyTIME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时钟狗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可以获取加密狗内部的的当前时间，实现精确地限制软件的有效到期时间。安全强度等级：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★★★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747713"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ViKeyPRO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专业狗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除了没有时间功能外，适用于以上所有功能，此款加密狗是安全性能最强的一款加密狗，店长推荐，安全强度等级：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★★★★★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  <p:sp>
        <p:nvSpPr>
          <p:cNvPr id="15414" name="Text Box 54"/>
          <p:cNvSpPr txBox="1">
            <a:spLocks noChangeArrowheads="1"/>
          </p:cNvSpPr>
          <p:nvPr/>
        </p:nvSpPr>
        <p:spPr bwMode="auto">
          <a:xfrm>
            <a:off x="447675" y="301625"/>
            <a:ext cx="74041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>
              <a:buSzPct val="100000"/>
              <a:buFont typeface="Wingdings" pitchFamily="2" charset="2"/>
              <a:buChar char="v"/>
            </a:pPr>
            <a:r>
              <a:rPr lang="zh-CN" altLang="en-US" sz="36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软件加密狗选型指南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2"/>
          <p:cNvSpPr txBox="1">
            <a:spLocks noChangeArrowheads="1"/>
          </p:cNvSpPr>
          <p:nvPr/>
        </p:nvSpPr>
        <p:spPr bwMode="auto">
          <a:xfrm>
            <a:off x="622300" y="263525"/>
            <a:ext cx="6853238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>
              <a:buSzPct val="100000"/>
              <a:buFont typeface="Wingdings" pitchFamily="2" charset="2"/>
              <a:buChar char="v"/>
            </a:pPr>
            <a:r>
              <a:rPr lang="zh-CN" altLang="en-US" sz="36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软件加密狗外观选择</a:t>
            </a:r>
          </a:p>
        </p:txBody>
      </p:sp>
      <p:pic>
        <p:nvPicPr>
          <p:cNvPr id="16387" name="Picture 3" descr="圆全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888" y="1241425"/>
            <a:ext cx="2903537" cy="2306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8" name="Picture 4" descr="圆全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888" y="3933825"/>
            <a:ext cx="2903537" cy="2614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5" descr="圆全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3933825"/>
            <a:ext cx="2936875" cy="264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0" name="Picture 6" descr="混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25" y="1243013"/>
            <a:ext cx="2927350" cy="230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body" sz="half" idx="1"/>
          </p:nvPr>
        </p:nvSpPr>
        <p:spPr>
          <a:xfrm>
            <a:off x="731838" y="277813"/>
            <a:ext cx="7497762" cy="682625"/>
          </a:xfrm>
        </p:spPr>
        <p:txBody>
          <a:bodyPr/>
          <a:lstStyle/>
          <a:p>
            <a:r>
              <a:rPr lang="zh-CN" altLang="en-US" sz="3600">
                <a:latin typeface="微软雅黑" pitchFamily="34" charset="-122"/>
                <a:ea typeface="微软雅黑" pitchFamily="34" charset="-122"/>
              </a:rPr>
              <a:t>文档加密狗选型指南及外观选择</a:t>
            </a:r>
          </a:p>
        </p:txBody>
      </p:sp>
      <p:graphicFrame>
        <p:nvGraphicFramePr>
          <p:cNvPr id="17411" name="Group 3"/>
          <p:cNvGraphicFramePr>
            <a:graphicFrameLocks noGrp="1"/>
          </p:cNvGraphicFramePr>
          <p:nvPr>
            <p:ph sz="half" idx="2"/>
          </p:nvPr>
        </p:nvGraphicFramePr>
        <p:xfrm>
          <a:off x="447675" y="1238250"/>
          <a:ext cx="8215313" cy="2486025"/>
        </p:xfrm>
        <a:graphic>
          <a:graphicData uri="http://schemas.openxmlformats.org/drawingml/2006/table">
            <a:tbl>
              <a:tblPr/>
              <a:tblGrid>
                <a:gridCol w="1608138"/>
                <a:gridCol w="6607175"/>
              </a:tblGrid>
              <a:tr h="606425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微软雅黑" pitchFamily="34" charset="-122"/>
                        </a:rPr>
                        <a:t>产品名称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微软雅黑" pitchFamily="34" charset="-122"/>
                        </a:rPr>
                        <a:t>功能介绍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</a:tr>
              <a:tr h="965200"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ViKeyFile</a:t>
                      </a:r>
                    </a:p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文档狗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采用专业加密算法，从底层实现无缝加密，使受保护的文件从发布、使用、修改、传输一直到最后的删除均处于加密状态。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ViKeyFileTime文档时间狗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可以获取加密狗内部的的当前时间，实现精确地限制文档的有效到期时间。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  <p:pic>
        <p:nvPicPr>
          <p:cNvPr id="17435" name="Picture 27" descr="混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9025" y="4048125"/>
            <a:ext cx="3763963" cy="253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36" name="Picture 28" descr="白混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5" y="4049713"/>
            <a:ext cx="3892550" cy="2538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body" sz="half" idx="1"/>
          </p:nvPr>
        </p:nvSpPr>
        <p:spPr>
          <a:xfrm>
            <a:off x="731838" y="277813"/>
            <a:ext cx="7497762" cy="682625"/>
          </a:xfrm>
        </p:spPr>
        <p:txBody>
          <a:bodyPr/>
          <a:lstStyle/>
          <a:p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电脑锁定狗选型指南及外观选择</a:t>
            </a:r>
          </a:p>
        </p:txBody>
      </p:sp>
      <p:graphicFrame>
        <p:nvGraphicFramePr>
          <p:cNvPr id="18435" name="Group 3"/>
          <p:cNvGraphicFramePr>
            <a:graphicFrameLocks noGrp="1"/>
          </p:cNvGraphicFramePr>
          <p:nvPr>
            <p:ph sz="half" idx="2"/>
          </p:nvPr>
        </p:nvGraphicFramePr>
        <p:xfrm>
          <a:off x="447675" y="1238250"/>
          <a:ext cx="8215313" cy="1570038"/>
        </p:xfrm>
        <a:graphic>
          <a:graphicData uri="http://schemas.openxmlformats.org/drawingml/2006/table">
            <a:tbl>
              <a:tblPr/>
              <a:tblGrid>
                <a:gridCol w="1608138"/>
                <a:gridCol w="6607175"/>
              </a:tblGrid>
              <a:tr h="606425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微软雅黑" pitchFamily="34" charset="-122"/>
                        </a:rPr>
                        <a:t>产品名称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ea typeface="微软雅黑" pitchFamily="34" charset="-122"/>
                        </a:rPr>
                        <a:t>功能介绍</a:t>
                      </a:r>
                    </a:p>
                  </a:txBody>
                  <a:tcPr marL="90170" marR="90170" marT="46990" marB="4699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</a:tr>
              <a:tr h="963613"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ViKeyLock</a:t>
                      </a:r>
                    </a:p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电脑锁定狗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用户无需输入操作系统用户名和密码，插入加密狗后即可登录系统，有效防止计算机密码被窃取，拔掉加密狗后，计算机系统立刻进入锁定状态，达到了人在系统开，人走系统锁定的保护效果。</a:t>
                      </a:r>
                    </a:p>
                  </a:txBody>
                  <a:tcPr marL="90170" marR="90170" marT="46990" marB="46990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</a:tbl>
          </a:graphicData>
        </a:graphic>
      </p:graphicFrame>
      <p:pic>
        <p:nvPicPr>
          <p:cNvPr id="18452" name="Picture 2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850" y="3017838"/>
            <a:ext cx="4911725" cy="368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矩形 8"/>
          <p:cNvSpPr>
            <a:spLocks noChangeArrowheads="1"/>
          </p:cNvSpPr>
          <p:nvPr/>
        </p:nvSpPr>
        <p:spPr bwMode="auto">
          <a:xfrm>
            <a:off x="395288" y="2646363"/>
            <a:ext cx="8416925" cy="1763712"/>
          </a:xfrm>
          <a:prstGeom prst="rect">
            <a:avLst/>
          </a:prstGeom>
          <a:solidFill>
            <a:srgbClr val="8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19459" name="矩形 13"/>
          <p:cNvSpPr>
            <a:spLocks noChangeArrowheads="1"/>
          </p:cNvSpPr>
          <p:nvPr/>
        </p:nvSpPr>
        <p:spPr bwMode="auto">
          <a:xfrm>
            <a:off x="384175" y="2671763"/>
            <a:ext cx="2195513" cy="8048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19460" name="文本框 23"/>
          <p:cNvSpPr>
            <a:spLocks noChangeArrowheads="1"/>
          </p:cNvSpPr>
          <p:nvPr/>
        </p:nvSpPr>
        <p:spPr bwMode="auto">
          <a:xfrm>
            <a:off x="3990975" y="3025775"/>
            <a:ext cx="4557713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4800" b="1" dirty="0">
                <a:latin typeface="造字工房悦黑体验版常规体" pitchFamily="2" charset="-122"/>
                <a:ea typeface="微软雅黑" pitchFamily="34" charset="-122"/>
                <a:sym typeface="造字工房悦黑体验版常规体" pitchFamily="2" charset="-122"/>
              </a:rPr>
              <a:t>加密锁使用方法</a:t>
            </a:r>
          </a:p>
        </p:txBody>
      </p:sp>
      <p:pic>
        <p:nvPicPr>
          <p:cNvPr id="19461" name="Picture 5" descr="紫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2647950"/>
            <a:ext cx="3503612" cy="176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491" y="1069975"/>
            <a:ext cx="8696325" cy="6159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打开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官方网站（</a:t>
            </a:r>
            <a:r>
              <a:rPr lang="zh-CN" altLang="en-US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http://www.ivikey.com/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）-下载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中心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下载SDK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工具包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484" name="Picture 4" descr="QQ截图2015062823154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699" y="1871663"/>
            <a:ext cx="7559675" cy="456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201738"/>
            <a:ext cx="8426450" cy="603250"/>
          </a:xfrm>
        </p:spPr>
        <p:txBody>
          <a:bodyPr/>
          <a:lstStyle/>
          <a:p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按列表选择相应的工具包</a:t>
            </a:r>
          </a:p>
        </p:txBody>
      </p:sp>
      <p:graphicFrame>
        <p:nvGraphicFramePr>
          <p:cNvPr id="21508" name="Group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52488667"/>
              </p:ext>
            </p:extLst>
          </p:nvPr>
        </p:nvGraphicFramePr>
        <p:xfrm>
          <a:off x="536035" y="1804988"/>
          <a:ext cx="8055156" cy="4513264"/>
        </p:xfrm>
        <a:graphic>
          <a:graphicData uri="http://schemas.openxmlformats.org/drawingml/2006/table">
            <a:tbl>
              <a:tblPr/>
              <a:tblGrid>
                <a:gridCol w="2670356"/>
                <a:gridCol w="5384800"/>
              </a:tblGrid>
              <a:tr h="706438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微软雅黑" pitchFamily="34" charset="-122"/>
                          <a:sym typeface="微软雅黑" pitchFamily="34" charset="-122"/>
                        </a:rPr>
                        <a:t>资料名称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微软雅黑" pitchFamily="34" charset="-122"/>
                          <a:sym typeface="微软雅黑" pitchFamily="34" charset="-122"/>
                        </a:rPr>
                        <a:t>适用产品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  <a:tr h="711200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电脑锁定工具包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电脑锁定狗、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多功能加密狗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711200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文档保护工具包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文档保护狗、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多功能加密狗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  <a:tr h="711200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视频保护工具包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ViKeyNet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网络加密狗、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多功能加密狗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709613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网络加密狗开发包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ViKeyNet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网络加密狗、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多功能加密狗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  <a:tr h="963613"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加密狗开发包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ase" latinLnBrk="0" hangingPunct="1">
                        <a:lnSpc>
                          <a:spcPct val="11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 2" pitchFamily="18" charset="2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ViKeyAPP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实用狗、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ViKeyWEB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身份认证狗、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ViKeySTD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标准狗 、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ViKeyPRO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专业狗、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ViKeyTIME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时钟型加密狗 、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ViKey</a:t>
                      </a:r>
                      <a:r>
                        <a:rPr kumimoji="0" 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多功能加密狗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600075" y="300038"/>
            <a:ext cx="8215313" cy="795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2pPr>
            <a:lvl3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3pPr>
            <a:lvl4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4pPr>
            <a:lvl5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5pPr>
            <a:lvl6pPr marL="4572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6pPr>
            <a:lvl7pPr marL="9144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7pPr>
            <a:lvl8pPr marL="13716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8pPr>
            <a:lvl9pPr marL="18288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9pPr>
          </a:lstStyle>
          <a:p>
            <a:r>
              <a:rPr lang="zh-CN" altLang="en-US" smtClean="0">
                <a:solidFill>
                  <a:srgbClr val="FFCC00"/>
                </a:solidFill>
                <a:ea typeface="微软雅黑" pitchFamily="34" charset="-122"/>
              </a:rPr>
              <a:t>一、软件加密狗使用方法</a:t>
            </a:r>
            <a:endParaRPr lang="zh-CN" altLang="en-US" dirty="0">
              <a:solidFill>
                <a:srgbClr val="FFCC00"/>
              </a:solidFill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671638" y="1116009"/>
            <a:ext cx="6396038" cy="479411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使用加密工具给软件加密</a:t>
            </a:r>
            <a:endParaRPr lang="zh-CN" altLang="en-US" sz="2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2" y="1681149"/>
            <a:ext cx="6991350" cy="4986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3" name="矩形 2"/>
          <p:cNvSpPr/>
          <p:nvPr/>
        </p:nvSpPr>
        <p:spPr bwMode="auto">
          <a:xfrm>
            <a:off x="200025" y="105885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987418"/>
            <a:ext cx="8426450" cy="479411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步骤一：打开加密工具</a:t>
            </a:r>
            <a:r>
              <a:rPr lang="zh-CN" altLang="en-US" sz="2000" dirty="0" smtClean="0"/>
              <a:t>（解压缩</a:t>
            </a:r>
            <a:r>
              <a:rPr lang="en-US" altLang="zh-CN" sz="2000" dirty="0" smtClean="0"/>
              <a:t>SDK</a:t>
            </a:r>
            <a:r>
              <a:rPr lang="zh-CN" altLang="en-US" sz="2000" dirty="0" smtClean="0"/>
              <a:t>包</a:t>
            </a:r>
            <a:r>
              <a:rPr lang="en-US" altLang="zh-CN" sz="2000" dirty="0" smtClean="0"/>
              <a:t>-6[</a:t>
            </a:r>
            <a:r>
              <a:rPr lang="zh-CN" altLang="en-US" sz="2000" dirty="0" smtClean="0"/>
              <a:t>软件加密</a:t>
            </a:r>
            <a:r>
              <a:rPr lang="en-US" altLang="zh-CN" sz="2000" dirty="0" smtClean="0"/>
              <a:t>]-</a:t>
            </a:r>
            <a:r>
              <a:rPr lang="zh-CN" altLang="en-US" sz="2000" dirty="0" smtClean="0"/>
              <a:t>软件加密工具）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769" y="1595421"/>
            <a:ext cx="3105169" cy="2203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069" y="1609035"/>
            <a:ext cx="3163161" cy="2203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607" y="3872854"/>
            <a:ext cx="3979861" cy="2813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矩形 4"/>
          <p:cNvSpPr/>
          <p:nvPr/>
        </p:nvSpPr>
        <p:spPr>
          <a:xfrm>
            <a:off x="7281777" y="1595421"/>
            <a:ext cx="3914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2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680485" y="1609035"/>
            <a:ext cx="3914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1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899015" y="3872854"/>
            <a:ext cx="3914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3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3467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3"/>
          <p:cNvSpPr>
            <a:spLocks noChangeArrowheads="1"/>
          </p:cNvSpPr>
          <p:nvPr/>
        </p:nvSpPr>
        <p:spPr bwMode="auto">
          <a:xfrm>
            <a:off x="0" y="260350"/>
            <a:ext cx="1271588" cy="431800"/>
          </a:xfrm>
          <a:prstGeom prst="rect">
            <a:avLst/>
          </a:prstGeom>
          <a:solidFill>
            <a:srgbClr val="21A3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6147" name="矩形 4"/>
          <p:cNvSpPr>
            <a:spLocks noChangeArrowheads="1"/>
          </p:cNvSpPr>
          <p:nvPr/>
        </p:nvSpPr>
        <p:spPr bwMode="auto">
          <a:xfrm>
            <a:off x="1343025" y="260350"/>
            <a:ext cx="73025" cy="431800"/>
          </a:xfrm>
          <a:prstGeom prst="rect">
            <a:avLst/>
          </a:prstGeom>
          <a:solidFill>
            <a:srgbClr val="21A3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6148" name="矩形 5"/>
          <p:cNvSpPr>
            <a:spLocks noChangeArrowheads="1"/>
          </p:cNvSpPr>
          <p:nvPr/>
        </p:nvSpPr>
        <p:spPr bwMode="auto">
          <a:xfrm>
            <a:off x="1481138" y="463550"/>
            <a:ext cx="63500" cy="225425"/>
          </a:xfrm>
          <a:prstGeom prst="rect">
            <a:avLst/>
          </a:prstGeom>
          <a:solidFill>
            <a:srgbClr val="21A3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6149" name="文本框 6"/>
          <p:cNvSpPr>
            <a:spLocks noChangeArrowheads="1"/>
          </p:cNvSpPr>
          <p:nvPr/>
        </p:nvSpPr>
        <p:spPr bwMode="auto">
          <a:xfrm>
            <a:off x="1544638" y="133350"/>
            <a:ext cx="2751137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600" b="1">
                <a:solidFill>
                  <a:srgbClr val="FFCC00"/>
                </a:solidFill>
                <a:latin typeface="造字工房悦黑体验版常规体" pitchFamily="2" charset="-122"/>
                <a:ea typeface="微软雅黑" pitchFamily="34" charset="-122"/>
                <a:sym typeface="造字工房悦黑体验版常规体" pitchFamily="2" charset="-122"/>
              </a:rPr>
              <a:t>目  录</a:t>
            </a:r>
          </a:p>
        </p:txBody>
      </p:sp>
      <p:sp>
        <p:nvSpPr>
          <p:cNvPr id="6150" name="矩形 17"/>
          <p:cNvSpPr>
            <a:spLocks noChangeArrowheads="1"/>
          </p:cNvSpPr>
          <p:nvPr/>
        </p:nvSpPr>
        <p:spPr bwMode="auto">
          <a:xfrm>
            <a:off x="1722438" y="5297488"/>
            <a:ext cx="5486400" cy="8064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6151" name="矩形 16"/>
          <p:cNvSpPr>
            <a:spLocks noChangeArrowheads="1"/>
          </p:cNvSpPr>
          <p:nvPr/>
        </p:nvSpPr>
        <p:spPr bwMode="auto">
          <a:xfrm>
            <a:off x="1720850" y="1462088"/>
            <a:ext cx="5486400" cy="8064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pPr algn="ctr"/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52" name="矩形 17"/>
          <p:cNvSpPr>
            <a:spLocks noChangeArrowheads="1"/>
          </p:cNvSpPr>
          <p:nvPr/>
        </p:nvSpPr>
        <p:spPr bwMode="auto">
          <a:xfrm>
            <a:off x="1720850" y="2728913"/>
            <a:ext cx="5486400" cy="806450"/>
          </a:xfrm>
          <a:prstGeom prst="rect">
            <a:avLst/>
          </a:prstGeom>
          <a:solidFill>
            <a:srgbClr val="00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6153" name="矩形 8"/>
          <p:cNvSpPr>
            <a:spLocks noChangeArrowheads="1"/>
          </p:cNvSpPr>
          <p:nvPr/>
        </p:nvSpPr>
        <p:spPr bwMode="auto">
          <a:xfrm>
            <a:off x="1720850" y="3990975"/>
            <a:ext cx="5486400" cy="804863"/>
          </a:xfrm>
          <a:prstGeom prst="rect">
            <a:avLst/>
          </a:prstGeom>
          <a:solidFill>
            <a:srgbClr val="8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6154" name="文本框 21"/>
          <p:cNvSpPr>
            <a:spLocks noChangeArrowheads="1"/>
          </p:cNvSpPr>
          <p:nvPr/>
        </p:nvSpPr>
        <p:spPr bwMode="auto">
          <a:xfrm>
            <a:off x="3849688" y="1609725"/>
            <a:ext cx="32924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latin typeface="微软雅黑" pitchFamily="34" charset="-122"/>
                <a:ea typeface="微软雅黑" pitchFamily="34" charset="-122"/>
                <a:sym typeface="造字工房悦黑体验版常规体" pitchFamily="2" charset="-122"/>
              </a:rPr>
              <a:t>Vikey加密锁简介</a:t>
            </a:r>
          </a:p>
        </p:txBody>
      </p:sp>
      <p:sp>
        <p:nvSpPr>
          <p:cNvPr id="6155" name="文本框 22"/>
          <p:cNvSpPr>
            <a:spLocks noChangeArrowheads="1"/>
          </p:cNvSpPr>
          <p:nvPr/>
        </p:nvSpPr>
        <p:spPr bwMode="auto">
          <a:xfrm>
            <a:off x="3865563" y="2873375"/>
            <a:ext cx="3292475" cy="51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latin typeface="微软雅黑" pitchFamily="34" charset="-122"/>
                <a:ea typeface="微软雅黑" pitchFamily="34" charset="-122"/>
                <a:sym typeface="造字工房悦黑体验版常规体" pitchFamily="2" charset="-122"/>
              </a:rPr>
              <a:t>Vikey加密锁种类</a:t>
            </a:r>
          </a:p>
        </p:txBody>
      </p:sp>
      <p:sp>
        <p:nvSpPr>
          <p:cNvPr id="6156" name="文本框 23"/>
          <p:cNvSpPr>
            <a:spLocks noChangeArrowheads="1"/>
          </p:cNvSpPr>
          <p:nvPr/>
        </p:nvSpPr>
        <p:spPr bwMode="auto">
          <a:xfrm>
            <a:off x="3849688" y="4141788"/>
            <a:ext cx="32924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latin typeface="造字工房悦黑体验版常规体" pitchFamily="2" charset="-122"/>
                <a:ea typeface="微软雅黑" pitchFamily="34" charset="-122"/>
                <a:sym typeface="造字工房悦黑体验版常规体" pitchFamily="2" charset="-122"/>
              </a:rPr>
              <a:t>加密锁使用方法</a:t>
            </a:r>
          </a:p>
        </p:txBody>
      </p:sp>
      <p:sp>
        <p:nvSpPr>
          <p:cNvPr id="6157" name="文本框 22"/>
          <p:cNvSpPr>
            <a:spLocks noChangeArrowheads="1"/>
          </p:cNvSpPr>
          <p:nvPr/>
        </p:nvSpPr>
        <p:spPr bwMode="auto">
          <a:xfrm>
            <a:off x="3867150" y="5456238"/>
            <a:ext cx="32924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latin typeface="造字工房悦黑体验版常规体" pitchFamily="2" charset="-122"/>
                <a:ea typeface="微软雅黑" pitchFamily="34" charset="-122"/>
                <a:sym typeface="造字工房悦黑体验版常规体" pitchFamily="2" charset="-122"/>
              </a:rPr>
              <a:t>常见问题汇总</a:t>
            </a:r>
          </a:p>
        </p:txBody>
      </p:sp>
      <p:pic>
        <p:nvPicPr>
          <p:cNvPr id="6158" name="Picture 14" descr="绿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75" y="2730500"/>
            <a:ext cx="2233613" cy="804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9" name="Picture 15" descr="红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75" y="1462088"/>
            <a:ext cx="2233613" cy="80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60" name="Picture 16" descr="紫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600" y="3994150"/>
            <a:ext cx="2225675" cy="80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61" name="Picture 17" descr="IMG_20140930_225018_副本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188" y="5300663"/>
            <a:ext cx="2224087" cy="804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844538"/>
            <a:ext cx="8426450" cy="479411"/>
          </a:xfrm>
        </p:spPr>
        <p:txBody>
          <a:bodyPr/>
          <a:lstStyle/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步骤二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：选择需要加密的软件</a:t>
            </a:r>
            <a:endParaRPr lang="zh-CN" altLang="en-US" sz="20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463" y="1281089"/>
            <a:ext cx="3631516" cy="2997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709" y="1281088"/>
            <a:ext cx="4048765" cy="2997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4321011"/>
            <a:ext cx="3328988" cy="24145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9" name="矩形 8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106167" y="1309481"/>
            <a:ext cx="3914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1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416929" y="1311633"/>
            <a:ext cx="3914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2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741355" y="4345834"/>
            <a:ext cx="3914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3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6839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116010"/>
            <a:ext cx="8426450" cy="479411"/>
          </a:xfrm>
        </p:spPr>
        <p:txBody>
          <a:bodyPr/>
          <a:lstStyle/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步骤二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：使用加密工具给软件加密（</a:t>
            </a:r>
            <a:r>
              <a:rPr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软件不是自己开发的：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）</a:t>
            </a:r>
            <a:endParaRPr lang="zh-CN" altLang="en-US" sz="2000" dirty="0"/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95" y="1881181"/>
            <a:ext cx="3360512" cy="277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21" y="1881182"/>
            <a:ext cx="3386138" cy="28133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3980039" y="1908589"/>
            <a:ext cx="3914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1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770523" y="1926507"/>
            <a:ext cx="3914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2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6894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116010"/>
            <a:ext cx="8426450" cy="479411"/>
          </a:xfrm>
        </p:spPr>
        <p:txBody>
          <a:bodyPr/>
          <a:lstStyle/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步骤二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：使用加密工具给软件加密（</a:t>
            </a:r>
            <a:r>
              <a:rPr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软件不是自己开发的：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）</a:t>
            </a:r>
            <a:endParaRPr lang="zh-CN" altLang="en-US" sz="20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650" y="1609708"/>
            <a:ext cx="5715000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7" name="矩形 6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096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116010"/>
            <a:ext cx="8426450" cy="479411"/>
          </a:xfrm>
        </p:spPr>
        <p:txBody>
          <a:bodyPr/>
          <a:lstStyle/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步骤二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：使用加密工具给软件加密（</a:t>
            </a:r>
            <a:r>
              <a:rPr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软件不是自己开发的：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）</a:t>
            </a:r>
            <a:endParaRPr lang="zh-CN" altLang="en-US" sz="2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025" y="1714500"/>
            <a:ext cx="5734049" cy="47513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7" name="矩形 6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95657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116010"/>
            <a:ext cx="8426450" cy="479411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步骤三：修改加密后软件的名字</a:t>
            </a:r>
            <a:endParaRPr lang="zh-CN" altLang="en-US" sz="20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1695432"/>
            <a:ext cx="6819900" cy="485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7" name="矩形 6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95657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116010"/>
            <a:ext cx="8426450" cy="479411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步骤四：拔掉加密狗，提示没有加密狗，软件无法运行</a:t>
            </a:r>
            <a:endParaRPr lang="zh-CN" altLang="en-US" sz="2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214" y="1595421"/>
            <a:ext cx="7034212" cy="49389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7" name="矩形 6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349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116010"/>
            <a:ext cx="8426450" cy="479411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步骤五：插入加密狗后，再次打开软件</a:t>
            </a:r>
            <a:endParaRPr lang="zh-CN" altLang="en-US" sz="2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4" y="1595421"/>
            <a:ext cx="3824287" cy="2709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8" y="1595421"/>
            <a:ext cx="2509639" cy="2633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748" y="4460081"/>
            <a:ext cx="2476500" cy="2257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9" name="矩形 8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439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116010"/>
            <a:ext cx="8426450" cy="479411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步骤六：此时拔掉加密狗，软件立刻提示没有加密狗，软件强制退出</a:t>
            </a:r>
            <a:endParaRPr lang="zh-CN" altLang="en-US" sz="2000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83" y="1595421"/>
            <a:ext cx="4600575" cy="332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188" y="3033717"/>
            <a:ext cx="6372225" cy="3590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方法一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2678105" y="3061659"/>
            <a:ext cx="3914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2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5687" y="1595421"/>
            <a:ext cx="38504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1</a:t>
            </a:r>
            <a:endParaRPr lang="zh-CN" altLang="en-US" sz="28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442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00088" y="1116010"/>
            <a:ext cx="7700962" cy="1341440"/>
          </a:xfrm>
        </p:spPr>
        <p:txBody>
          <a:bodyPr/>
          <a:lstStyle/>
          <a:p>
            <a:pPr marL="0" indent="0">
              <a:buNone/>
            </a:pPr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软件是自己</a:t>
            </a:r>
            <a:r>
              <a:rPr lang="zh-CN" altLang="en-US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开发的</a:t>
            </a:r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endParaRPr lang="en-US" altLang="zh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0" indent="0">
              <a:buNone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　这种情况下，程序员可以通过代码调用我们提供加密狗接口库，实现软件与加密狗绑定或者其他业务功能。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方法二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700088" y="2528890"/>
            <a:ext cx="3328988" cy="528638"/>
          </a:xfrm>
          <a:prstGeom prst="rect">
            <a:avLst/>
          </a:prstGeom>
          <a:solidFill>
            <a:srgbClr val="00339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r>
              <a:rPr lang="zh-CN" altLang="en-US" sz="2400" dirty="0">
                <a:latin typeface="黑体" pitchFamily="2" charset="-122"/>
                <a:ea typeface="黑体" pitchFamily="2" charset="-122"/>
              </a:rPr>
              <a:t>具体有以下几种方法：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700088" y="3203576"/>
            <a:ext cx="7700962" cy="2625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61950" indent="-361950" algn="just" defTabSz="685800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 2" pitchFamily="18" charset="2"/>
              <a:buChar char=""/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61950" indent="-361950" algn="just" defTabSz="685800" rtl="0" fontAlgn="base">
              <a:lnSpc>
                <a:spcPct val="120000"/>
              </a:lnSpc>
              <a:spcBef>
                <a:spcPct val="0"/>
              </a:spcBef>
              <a:spcAft>
                <a:spcPts val="1200"/>
              </a:spcAft>
              <a:buClr>
                <a:srgbClr val="A1BBEE"/>
              </a:buClr>
              <a:buFont typeface="幼圆" pitchFamily="49" charset="-122"/>
              <a:buChar char=" "/>
              <a:defRPr sz="1600">
                <a:solidFill>
                  <a:schemeClr val="tx1"/>
                </a:solidFill>
                <a:latin typeface="+mn-lt"/>
                <a:ea typeface="+mn-ea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itchFamily="34" charset="0"/>
              <a:buChar char="•"/>
              <a:defRPr sz="1500">
                <a:solidFill>
                  <a:schemeClr val="tx1"/>
                </a:solidFill>
                <a:latin typeface="Times New Roman" pitchFamily="18" charset="0"/>
                <a:ea typeface="+mn-ea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itchFamily="34" charset="0"/>
              <a:buChar char="•"/>
              <a:defRPr sz="1300">
                <a:solidFill>
                  <a:schemeClr val="tx1"/>
                </a:solidFill>
                <a:latin typeface="Times New Roman" pitchFamily="18" charset="0"/>
                <a:ea typeface="+mn-ea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itchFamily="34" charset="0"/>
              <a:buChar char="•"/>
              <a:defRPr sz="1300">
                <a:solidFill>
                  <a:schemeClr val="tx1"/>
                </a:solidFill>
                <a:latin typeface="Times New Roman" pitchFamily="18" charset="0"/>
                <a:ea typeface="+mn-ea"/>
              </a:defRPr>
            </a:lvl5pPr>
            <a:lvl6pPr marL="2000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itchFamily="34" charset="0"/>
              <a:buChar char="•"/>
              <a:defRPr sz="1300">
                <a:solidFill>
                  <a:schemeClr val="tx1"/>
                </a:solidFill>
                <a:latin typeface="Times New Roman" pitchFamily="18" charset="0"/>
                <a:ea typeface="+mn-ea"/>
              </a:defRPr>
            </a:lvl6pPr>
            <a:lvl7pPr marL="24574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itchFamily="34" charset="0"/>
              <a:buChar char="•"/>
              <a:defRPr sz="1300">
                <a:solidFill>
                  <a:schemeClr val="tx1"/>
                </a:solidFill>
                <a:latin typeface="Times New Roman" pitchFamily="18" charset="0"/>
                <a:ea typeface="+mn-ea"/>
              </a:defRPr>
            </a:lvl7pPr>
            <a:lvl8pPr marL="29146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itchFamily="34" charset="0"/>
              <a:buChar char="•"/>
              <a:defRPr sz="1300">
                <a:solidFill>
                  <a:schemeClr val="tx1"/>
                </a:solidFill>
                <a:latin typeface="Times New Roman" pitchFamily="18" charset="0"/>
                <a:ea typeface="+mn-ea"/>
              </a:defRPr>
            </a:lvl8pPr>
            <a:lvl9pPr marL="33718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itchFamily="34" charset="0"/>
              <a:buChar char="•"/>
              <a:defRPr sz="1300">
                <a:solidFill>
                  <a:schemeClr val="tx1"/>
                </a:solidFill>
                <a:latin typeface="Times New Roman" pitchFamily="18" charset="0"/>
                <a:ea typeface="+mn-ea"/>
              </a:defRPr>
            </a:lvl9pPr>
          </a:lstStyle>
          <a:p>
            <a:pPr marL="0" indent="0">
              <a:buFont typeface="Wingdings 2" pitchFamily="18" charset="2"/>
              <a:buNone/>
            </a:pP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　　1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、每一个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ViKey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加密狗硬件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ID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是不同的，可以检查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ViKey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加密狗硬件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ID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来进行判断是否对应的加密狗，获取硬件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ID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函数是：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VikeyGetHID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0" indent="0">
              <a:buFont typeface="Wingdings 2" pitchFamily="18" charset="2"/>
              <a:buNone/>
            </a:pP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　　2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、使用储存数据进行加密，将自定义的数据写到加密狗中，然后程序在运行时，读取这些数据，如果可以读取出相应的数据，就可以判断存在对应合法的加密狗，读取数据函数为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VikeyReadData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，写入数据函数为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VikeyWriteData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537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方法二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585787" y="885823"/>
            <a:ext cx="4400551" cy="528638"/>
          </a:xfrm>
          <a:prstGeom prst="rect">
            <a:avLst/>
          </a:prstGeom>
          <a:solidFill>
            <a:srgbClr val="00339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r>
              <a:rPr lang="zh-CN" altLang="en-US" sz="2400" dirty="0" smtClean="0">
                <a:latin typeface="黑体" pitchFamily="2" charset="-122"/>
                <a:ea typeface="黑体" pitchFamily="2" charset="-122"/>
              </a:rPr>
              <a:t>支持的开发语言及示例程序：</a:t>
            </a:r>
            <a:endParaRPr lang="zh-CN" altLang="en-US" sz="2400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1026" name="Picture 2" descr="C:\Documents and Settings\Administrator\桌面\未命名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282" y="1537326"/>
            <a:ext cx="5024438" cy="5039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651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矩形 16"/>
          <p:cNvSpPr>
            <a:spLocks noChangeArrowheads="1"/>
          </p:cNvSpPr>
          <p:nvPr/>
        </p:nvSpPr>
        <p:spPr bwMode="auto">
          <a:xfrm>
            <a:off x="452438" y="2403475"/>
            <a:ext cx="8302625" cy="1849438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pPr algn="ctr"/>
            <a:endParaRPr lang="zh-CN" altLang="zh-CN" sz="400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71" name="矩形 1"/>
          <p:cNvSpPr>
            <a:spLocks noChangeArrowheads="1"/>
          </p:cNvSpPr>
          <p:nvPr/>
        </p:nvSpPr>
        <p:spPr bwMode="auto">
          <a:xfrm>
            <a:off x="444500" y="2401888"/>
            <a:ext cx="2195513" cy="8064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7172" name="文本框 21"/>
          <p:cNvSpPr>
            <a:spLocks noChangeArrowheads="1"/>
          </p:cNvSpPr>
          <p:nvPr/>
        </p:nvSpPr>
        <p:spPr bwMode="auto">
          <a:xfrm>
            <a:off x="3609975" y="2862263"/>
            <a:ext cx="5089525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b="1">
                <a:latin typeface="微软雅黑" pitchFamily="34" charset="-122"/>
                <a:ea typeface="微软雅黑" pitchFamily="34" charset="-122"/>
                <a:sym typeface="造字工房悦黑体验版常规体" pitchFamily="2" charset="-122"/>
              </a:rPr>
              <a:t>Vikey加密锁简介</a:t>
            </a:r>
          </a:p>
        </p:txBody>
      </p:sp>
      <p:pic>
        <p:nvPicPr>
          <p:cNvPr id="7173" name="Picture 5" descr="红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88" y="2403475"/>
            <a:ext cx="3163887" cy="184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一、软件加密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7402512" y="315908"/>
            <a:ext cx="1471613" cy="479411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加密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方法二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220720" y="911443"/>
            <a:ext cx="8748001" cy="528638"/>
          </a:xfrm>
          <a:prstGeom prst="rect">
            <a:avLst/>
          </a:prstGeom>
          <a:solidFill>
            <a:srgbClr val="00339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just"/>
            <a:r>
              <a:rPr lang="zh-CN" altLang="en-US" sz="2400" dirty="0" smtClean="0">
                <a:latin typeface="黑体" pitchFamily="2" charset="-122"/>
                <a:ea typeface="黑体" pitchFamily="2" charset="-122"/>
              </a:rPr>
              <a:t>接口库函数库（</a:t>
            </a:r>
            <a:r>
              <a:rPr lang="zh-CN" altLang="en-US" sz="1500" dirty="0" smtClean="0">
                <a:latin typeface="黑体" pitchFamily="2" charset="-122"/>
                <a:ea typeface="黑体" pitchFamily="2" charset="-122"/>
              </a:rPr>
              <a:t>详见</a:t>
            </a:r>
            <a:r>
              <a:rPr lang="en-US" altLang="zh-CN" sz="1500" dirty="0" smtClean="0">
                <a:latin typeface="黑体" pitchFamily="2" charset="-122"/>
                <a:ea typeface="黑体" pitchFamily="2" charset="-122"/>
              </a:rPr>
              <a:t>SDK</a:t>
            </a:r>
            <a:r>
              <a:rPr lang="zh-CN" altLang="en-US" sz="1500" dirty="0" smtClean="0">
                <a:latin typeface="黑体" pitchFamily="2" charset="-122"/>
                <a:ea typeface="黑体" pitchFamily="2" charset="-122"/>
              </a:rPr>
              <a:t>开发包</a:t>
            </a:r>
            <a:r>
              <a:rPr lang="en-US" altLang="zh-CN" sz="1500" dirty="0" smtClean="0">
                <a:latin typeface="黑体" pitchFamily="2" charset="-122"/>
                <a:ea typeface="黑体" pitchFamily="2" charset="-122"/>
              </a:rPr>
              <a:t>“1-</a:t>
            </a:r>
            <a:r>
              <a:rPr lang="en-US" altLang="zh-CN" sz="1500" dirty="0">
                <a:latin typeface="黑体" pitchFamily="2" charset="-122"/>
                <a:ea typeface="黑体" pitchFamily="2" charset="-122"/>
              </a:rPr>
              <a:t>[</a:t>
            </a:r>
            <a:r>
              <a:rPr lang="zh-CN" altLang="en-US" sz="1500" dirty="0">
                <a:latin typeface="黑体" pitchFamily="2" charset="-122"/>
                <a:ea typeface="黑体" pitchFamily="2" charset="-122"/>
              </a:rPr>
              <a:t>文档及视频教程</a:t>
            </a:r>
            <a:r>
              <a:rPr lang="en-US" altLang="zh-CN" sz="1500" dirty="0">
                <a:latin typeface="黑体" pitchFamily="2" charset="-122"/>
                <a:ea typeface="黑体" pitchFamily="2" charset="-122"/>
              </a:rPr>
              <a:t>]-</a:t>
            </a:r>
            <a:r>
              <a:rPr lang="en-US" altLang="zh-CN" sz="1500" dirty="0" err="1">
                <a:latin typeface="黑体" pitchFamily="2" charset="-122"/>
                <a:ea typeface="黑体" pitchFamily="2" charset="-122"/>
              </a:rPr>
              <a:t>ViKey</a:t>
            </a:r>
            <a:r>
              <a:rPr lang="zh-CN" altLang="en-US" sz="1500" dirty="0">
                <a:latin typeface="黑体" pitchFamily="2" charset="-122"/>
                <a:ea typeface="黑体" pitchFamily="2" charset="-122"/>
              </a:rPr>
              <a:t>系列加密狗使用说明</a:t>
            </a:r>
            <a:r>
              <a:rPr lang="zh-CN" altLang="en-US" sz="1500" dirty="0" smtClean="0">
                <a:latin typeface="黑体" pitchFamily="2" charset="-122"/>
                <a:ea typeface="黑体" pitchFamily="2" charset="-122"/>
              </a:rPr>
              <a:t>手册</a:t>
            </a:r>
            <a:r>
              <a:rPr lang="en-US" altLang="zh-CN" sz="1500" dirty="0" smtClean="0">
                <a:latin typeface="黑体" pitchFamily="2" charset="-122"/>
                <a:ea typeface="黑体" pitchFamily="2" charset="-122"/>
              </a:rPr>
              <a:t>”</a:t>
            </a:r>
            <a:r>
              <a:rPr lang="zh-CN" altLang="en-US" sz="2400" dirty="0" smtClean="0">
                <a:latin typeface="黑体" pitchFamily="2" charset="-122"/>
                <a:ea typeface="黑体" pitchFamily="2" charset="-122"/>
              </a:rPr>
              <a:t>）</a:t>
            </a:r>
            <a:endParaRPr lang="zh-CN" altLang="en-US" sz="2400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1027" name="Picture 3" descr="C:\Documents and Settings\Administrator\桌面\接口库函数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11" y="1522850"/>
            <a:ext cx="4114157" cy="510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Documents and Settings\Administrator\桌面\接口库函数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3069" y="1522850"/>
            <a:ext cx="3959919" cy="510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1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二、文档加密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2" name="矩形 1"/>
          <p:cNvSpPr/>
          <p:nvPr/>
        </p:nvSpPr>
        <p:spPr>
          <a:xfrm>
            <a:off x="554255" y="1021805"/>
            <a:ext cx="821383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　　如果</a:t>
            </a:r>
            <a:r>
              <a:rPr lang="zh-CN" altLang="en-US" sz="2000" dirty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你有一些重要的文档，不想被别人随意看到，任意打开、浏览、播放，那么你可以将这些重要的文档进行加密，加密过后的文档必须有加密狗才可以打开浏览，并且打开后的密文不能另存为、不能打印、不能复制其内容，达到了全面保护重要文档内容的效果，同时有了加密狗硬件保护，安全级别极高</a:t>
            </a:r>
            <a:r>
              <a:rPr lang="zh-CN" altLang="en-US" sz="2000" dirty="0" smtClean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。 </a:t>
            </a:r>
            <a:endParaRPr lang="zh-CN" altLang="en-US" sz="2000" dirty="0">
              <a:solidFill>
                <a:schemeClr val="accent1"/>
              </a:solidFill>
              <a:latin typeface="华文细黑" pitchFamily="2" charset="-122"/>
              <a:ea typeface="华文细黑" pitchFamily="2" charset="-122"/>
            </a:endParaRP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　　文档</a:t>
            </a:r>
            <a:r>
              <a:rPr lang="zh-CN" altLang="en-US" sz="2000" dirty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加密的方法很简单，只需要 使用“</a:t>
            </a:r>
            <a:r>
              <a:rPr lang="zh-CN" altLang="en-US" sz="2400" b="1" dirty="0">
                <a:solidFill>
                  <a:srgbClr val="FFC000"/>
                </a:solidFill>
                <a:latin typeface="华文细黑" pitchFamily="2" charset="-122"/>
                <a:ea typeface="华文细黑" pitchFamily="2" charset="-122"/>
              </a:rPr>
              <a:t>文件加密工具</a:t>
            </a:r>
            <a:r>
              <a:rPr lang="zh-CN" altLang="en-US" sz="2000" dirty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”给文档进行加密。     </a:t>
            </a:r>
            <a:r>
              <a:rPr lang="zh-CN" altLang="en-US" sz="2000" dirty="0" smtClean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　　</a:t>
            </a:r>
            <a:endParaRPr lang="zh-CN" altLang="en-US" sz="2000" dirty="0">
              <a:solidFill>
                <a:schemeClr val="accent1"/>
              </a:solidFill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711911" y="3423595"/>
            <a:ext cx="5625827" cy="528638"/>
          </a:xfrm>
          <a:prstGeom prst="rect">
            <a:avLst/>
          </a:prstGeom>
          <a:solidFill>
            <a:srgbClr val="00339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r>
              <a:rPr lang="zh-CN" altLang="en-US" sz="2400" dirty="0">
                <a:latin typeface="黑体" pitchFamily="2" charset="-122"/>
                <a:ea typeface="黑体" pitchFamily="2" charset="-122"/>
              </a:rPr>
              <a:t>打开加密过后的文档需要以下两个条件：</a:t>
            </a:r>
          </a:p>
        </p:txBody>
      </p:sp>
      <p:sp>
        <p:nvSpPr>
          <p:cNvPr id="8" name="矩形 7"/>
          <p:cNvSpPr/>
          <p:nvPr/>
        </p:nvSpPr>
        <p:spPr>
          <a:xfrm>
            <a:off x="711911" y="3994632"/>
            <a:ext cx="8056178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　　</a:t>
            </a:r>
            <a:r>
              <a:rPr lang="en-US" altLang="zh-CN" sz="2000" dirty="0" smtClean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1</a:t>
            </a:r>
            <a:r>
              <a:rPr lang="zh-CN" altLang="en-US" sz="2000" dirty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、安装文档保护客户端。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　　 </a:t>
            </a:r>
            <a:r>
              <a:rPr lang="en-US" altLang="zh-CN" sz="2000" dirty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2</a:t>
            </a:r>
            <a:r>
              <a:rPr lang="zh-CN" altLang="en-US" sz="2000" dirty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、电脑上必须插入</a:t>
            </a:r>
            <a:r>
              <a:rPr lang="en-US" altLang="zh-CN" sz="2000" dirty="0" err="1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ViKey</a:t>
            </a:r>
            <a:r>
              <a:rPr lang="zh-CN" altLang="en-US" sz="2000" dirty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文档加密</a:t>
            </a:r>
            <a:r>
              <a:rPr lang="zh-CN" altLang="en-US" sz="2000" dirty="0" smtClean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狗 </a:t>
            </a:r>
            <a:endParaRPr lang="zh-CN" altLang="en-US" sz="2000" dirty="0">
              <a:solidFill>
                <a:schemeClr val="accent1"/>
              </a:solidFill>
              <a:latin typeface="华文细黑" pitchFamily="2" charset="-122"/>
              <a:ea typeface="华文细黑" pitchFamily="2" charset="-122"/>
            </a:endParaRPr>
          </a:p>
          <a:p>
            <a:endParaRPr lang="zh-CN" altLang="en-US" sz="2000" dirty="0">
              <a:solidFill>
                <a:schemeClr val="accent1"/>
              </a:solidFill>
              <a:latin typeface="华文细黑" pitchFamily="2" charset="-122"/>
              <a:ea typeface="华文细黑" pitchFamily="2" charset="-122"/>
            </a:endParaRP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华文细黑" pitchFamily="2" charset="-122"/>
                <a:ea typeface="华文细黑" pitchFamily="2" charset="-122"/>
              </a:rPr>
              <a:t>　　</a:t>
            </a:r>
            <a:r>
              <a:rPr lang="zh-CN" altLang="en-US" sz="2400" b="1" dirty="0" smtClean="0">
                <a:solidFill>
                  <a:srgbClr val="FF0000"/>
                </a:solidFill>
                <a:latin typeface="华文细黑" pitchFamily="2" charset="-122"/>
                <a:ea typeface="华文细黑" pitchFamily="2" charset="-122"/>
              </a:rPr>
              <a:t>每个</a:t>
            </a:r>
            <a:r>
              <a:rPr lang="zh-CN" altLang="en-US" sz="2400" b="1" dirty="0">
                <a:solidFill>
                  <a:srgbClr val="FF0000"/>
                </a:solidFill>
                <a:latin typeface="华文细黑" pitchFamily="2" charset="-122"/>
                <a:ea typeface="华文细黑" pitchFamily="2" charset="-122"/>
              </a:rPr>
              <a:t>加密狗都密码的，为了保证加密狗的唯一性，用户买到加密狗后将加密狗修改</a:t>
            </a:r>
            <a:r>
              <a:rPr lang="zh-CN" altLang="en-US" sz="2400" b="1" dirty="0" smtClean="0">
                <a:solidFill>
                  <a:srgbClr val="FF0000"/>
                </a:solidFill>
                <a:latin typeface="华文细黑" pitchFamily="2" charset="-122"/>
                <a:ea typeface="华文细黑" pitchFamily="2" charset="-122"/>
              </a:rPr>
              <a:t>密码。</a:t>
            </a:r>
            <a:endParaRPr lang="en-US" altLang="zh-CN" sz="2400" b="1" dirty="0" smtClean="0">
              <a:solidFill>
                <a:srgbClr val="FF0000"/>
              </a:solidFill>
              <a:latin typeface="华文细黑" pitchFamily="2" charset="-122"/>
              <a:ea typeface="华文细黑" pitchFamily="2" charset="-122"/>
            </a:endParaRPr>
          </a:p>
          <a:p>
            <a:endParaRPr lang="zh-CN" altLang="en-US" sz="2000" dirty="0">
              <a:solidFill>
                <a:schemeClr val="accent1"/>
              </a:solidFill>
              <a:latin typeface="华文细黑" pitchFamily="2" charset="-122"/>
              <a:ea typeface="华文细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014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二、文档加密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987418"/>
            <a:ext cx="8426450" cy="857148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步骤一：安装加密工具</a:t>
            </a:r>
            <a:r>
              <a:rPr lang="zh-CN" altLang="en-US" sz="2000" dirty="0" smtClean="0"/>
              <a:t>（解压缩</a:t>
            </a:r>
            <a:r>
              <a:rPr lang="en-US" altLang="zh-CN" sz="2000" dirty="0" smtClean="0"/>
              <a:t>SDK</a:t>
            </a:r>
            <a:r>
              <a:rPr lang="zh-CN" altLang="en-US" sz="2000" dirty="0" smtClean="0"/>
              <a:t>包</a:t>
            </a:r>
            <a:r>
              <a:rPr lang="en-US" altLang="zh-CN" sz="2000" dirty="0" smtClean="0"/>
              <a:t>-３_[</a:t>
            </a:r>
            <a:r>
              <a:rPr lang="zh-CN" altLang="en-US" sz="2000" dirty="0"/>
              <a:t>文件保护客户端</a:t>
            </a:r>
            <a:r>
              <a:rPr lang="en-US" altLang="zh-CN" sz="2000" dirty="0" smtClean="0"/>
              <a:t>]</a:t>
            </a:r>
          </a:p>
          <a:p>
            <a:pPr marL="0" indent="0">
              <a:buNone/>
            </a:pPr>
            <a:r>
              <a:rPr lang="en-US" altLang="zh-CN" sz="2000" dirty="0" smtClean="0"/>
              <a:t>           －</a:t>
            </a:r>
            <a:r>
              <a:rPr lang="en-US" altLang="zh-CN" sz="2000" dirty="0" err="1" smtClean="0"/>
              <a:t>ViKey</a:t>
            </a:r>
            <a:r>
              <a:rPr lang="zh-CN" altLang="en-US" sz="2000" dirty="0" smtClean="0"/>
              <a:t>文档保护系统）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202" y="4099289"/>
            <a:ext cx="5331360" cy="1576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202" y="2305049"/>
            <a:ext cx="5331360" cy="1512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524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二、文档加密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987418"/>
            <a:ext cx="8426450" cy="589134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步骤二：使用加密工具给软件加密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000" dirty="0"/>
              <a:t>选择要加密的文档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576552"/>
            <a:ext cx="5715000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7515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二、文档加密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987417"/>
            <a:ext cx="8426450" cy="966847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步骤二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：输入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ViKey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文档加密狗的密码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, 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ViKey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文档加密狗的出厂默认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密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                 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码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00000000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954264"/>
            <a:ext cx="5353050" cy="446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6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二、文档加密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987418"/>
            <a:ext cx="8426450" cy="557603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步骤三：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加密设置加密过后的文件只能用一个加密狗打开浏览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AutoShape 2" descr="mk:@MSITStore:C:\Documents%20and%20Settings\Administrator\桌面\ViKey文件加密保护_V3.2.2\0_%5b使用说明%5d\ViKey文档保护手册.chm::/图片/24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695450"/>
            <a:ext cx="5715000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2461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二、文档加密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927210"/>
            <a:ext cx="8426450" cy="554749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步骤三：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加密过后的文件可以用多个加密狗打开浏览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443859"/>
            <a:ext cx="5715000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52400" y="6413586"/>
            <a:ext cx="8991600" cy="384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19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微软雅黑" pitchFamily="34" charset="-122"/>
                <a:ea typeface="微软雅黑" pitchFamily="34" charset="-122"/>
              </a:rPr>
              <a:t>注意：</a:t>
            </a:r>
            <a:r>
              <a:rPr kumimoji="0" lang="zh-CN" sz="19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微软雅黑" pitchFamily="34" charset="-122"/>
                <a:ea typeface="微软雅黑" pitchFamily="34" charset="-122"/>
              </a:rPr>
              <a:t>这种方式只要加密狗的密码与上面的输入的密一致，即可打开该加密文档。</a:t>
            </a:r>
          </a:p>
        </p:txBody>
      </p:sp>
    </p:spTree>
    <p:extLst>
      <p:ext uri="{BB962C8B-B14F-4D97-AF65-F5344CB8AC3E}">
        <p14:creationId xmlns:p14="http://schemas.microsoft.com/office/powerpoint/2010/main" val="256066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147638"/>
            <a:ext cx="8215313" cy="79533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二、文档加密</a:t>
            </a:r>
            <a:r>
              <a:rPr lang="zh-CN" altLang="en-US" dirty="0">
                <a:solidFill>
                  <a:srgbClr val="FFCC00"/>
                </a:solidFill>
                <a:ea typeface="微软雅黑" pitchFamily="34" charset="-122"/>
              </a:rPr>
              <a:t>狗使用方法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987419"/>
            <a:ext cx="8426450" cy="573368"/>
          </a:xfrm>
        </p:spPr>
        <p:txBody>
          <a:bodyPr/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步骤四：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修改加密狗密码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752475" y="1415944"/>
            <a:ext cx="8121650" cy="696636"/>
          </a:xfrm>
          <a:prstGeom prst="rect">
            <a:avLst/>
          </a:prstGeom>
          <a:solidFill>
            <a:srgbClr val="00339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zh-CN" altLang="en-US" sz="2000" b="1" dirty="0" smtClean="0">
                <a:latin typeface="华文细黑" pitchFamily="2" charset="-122"/>
                <a:ea typeface="华文细黑" pitchFamily="2" charset="-122"/>
              </a:rPr>
              <a:t>方法：打开文档加密狗设置工具，输入当前密码和新密码，</a:t>
            </a:r>
            <a:r>
              <a:rPr lang="en-US" altLang="zh-CN" sz="2000" b="1" dirty="0" err="1" smtClean="0">
                <a:latin typeface="华文细黑" pitchFamily="2" charset="-122"/>
                <a:ea typeface="华文细黑" pitchFamily="2" charset="-122"/>
              </a:rPr>
              <a:t>ViKey</a:t>
            </a:r>
            <a:r>
              <a:rPr lang="zh-CN" altLang="en-US" sz="2000" b="1" dirty="0" smtClean="0">
                <a:latin typeface="华文细黑" pitchFamily="2" charset="-122"/>
                <a:ea typeface="华文细黑" pitchFamily="2" charset="-122"/>
              </a:rPr>
              <a:t>文档加密狗的出厂默认密码是</a:t>
            </a:r>
            <a:r>
              <a:rPr lang="en-US" altLang="zh-CN" sz="2000" b="1" dirty="0" smtClean="0">
                <a:latin typeface="华文细黑" pitchFamily="2" charset="-122"/>
                <a:ea typeface="华文细黑" pitchFamily="2" charset="-122"/>
              </a:rPr>
              <a:t>00000000，</a:t>
            </a:r>
            <a:r>
              <a:rPr lang="zh-CN" altLang="en-US" sz="2000" b="1" dirty="0">
                <a:latin typeface="华文细黑" pitchFamily="2" charset="-122"/>
                <a:ea typeface="华文细黑" pitchFamily="2" charset="-122"/>
              </a:rPr>
              <a:t>设置新的密码完成</a:t>
            </a:r>
            <a:r>
              <a:rPr lang="zh-CN" altLang="en-US" sz="2000" b="1" dirty="0" smtClean="0">
                <a:latin typeface="华文细黑" pitchFamily="2" charset="-122"/>
                <a:ea typeface="华文细黑" pitchFamily="2" charset="-122"/>
              </a:rPr>
              <a:t>。</a:t>
            </a:r>
          </a:p>
        </p:txBody>
      </p:sp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3308481"/>
            <a:ext cx="4606925" cy="3092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690" y="2343150"/>
            <a:ext cx="3941460" cy="30792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322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矩形 17"/>
          <p:cNvSpPr>
            <a:spLocks noChangeArrowheads="1"/>
          </p:cNvSpPr>
          <p:nvPr/>
        </p:nvSpPr>
        <p:spPr bwMode="auto">
          <a:xfrm>
            <a:off x="392113" y="2581275"/>
            <a:ext cx="8208962" cy="177800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23555" name="文本框 22"/>
          <p:cNvSpPr>
            <a:spLocks noChangeArrowheads="1"/>
          </p:cNvSpPr>
          <p:nvPr/>
        </p:nvSpPr>
        <p:spPr bwMode="auto">
          <a:xfrm>
            <a:off x="4387850" y="3001963"/>
            <a:ext cx="4213225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b="1">
                <a:latin typeface="造字工房悦黑体验版常规体" pitchFamily="2" charset="-122"/>
                <a:ea typeface="微软雅黑" pitchFamily="34" charset="-122"/>
                <a:sym typeface="造字工房悦黑体验版常规体" pitchFamily="2" charset="-122"/>
              </a:rPr>
              <a:t>常见问题</a:t>
            </a:r>
          </a:p>
        </p:txBody>
      </p:sp>
      <p:pic>
        <p:nvPicPr>
          <p:cNvPr id="23556" name="Picture 4" descr="IMG_20140930_225018_副本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2584450"/>
            <a:ext cx="3992562" cy="174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 bwMode="auto">
          <a:xfrm>
            <a:off x="220715" y="283780"/>
            <a:ext cx="6290443" cy="662152"/>
          </a:xfrm>
          <a:prstGeom prst="rect">
            <a:avLst/>
          </a:prstGeom>
          <a:solidFill>
            <a:srgbClr val="00339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zh-CN" sz="2800" b="1" dirty="0" err="1">
                <a:latin typeface="黑体" pitchFamily="2" charset="-122"/>
                <a:ea typeface="黑体" pitchFamily="2" charset="-122"/>
              </a:rPr>
              <a:t>ViKey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</a:rPr>
              <a:t>系列加密狗的出厂前默认</a:t>
            </a:r>
            <a:r>
              <a:rPr lang="zh-CN" altLang="en-US" sz="2800" b="1" dirty="0" smtClean="0">
                <a:latin typeface="黑体" pitchFamily="2" charset="-122"/>
                <a:ea typeface="黑体" pitchFamily="2" charset="-122"/>
              </a:rPr>
              <a:t>设置：</a:t>
            </a:r>
            <a:endParaRPr kumimoji="0" lang="zh-CN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12532" y="1126747"/>
            <a:ext cx="8226986" cy="5255192"/>
            <a:chOff x="1239" y="1126747"/>
            <a:chExt cx="8945143" cy="5255192"/>
          </a:xfrm>
        </p:grpSpPr>
        <p:sp>
          <p:nvSpPr>
            <p:cNvPr id="7" name="直接连接符 6"/>
            <p:cNvSpPr/>
            <p:nvPr/>
          </p:nvSpPr>
          <p:spPr>
            <a:xfrm>
              <a:off x="18382" y="6350407"/>
              <a:ext cx="8928000" cy="0"/>
            </a:xfrm>
            <a:prstGeom prst="line">
              <a:avLst/>
            </a:prstGeom>
          </p:spPr>
          <p:style>
            <a:lnRef idx="2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直接连接符 7"/>
            <p:cNvSpPr/>
            <p:nvPr/>
          </p:nvSpPr>
          <p:spPr>
            <a:xfrm>
              <a:off x="18382" y="5638406"/>
              <a:ext cx="8928000" cy="0"/>
            </a:xfrm>
            <a:prstGeom prst="line">
              <a:avLst/>
            </a:prstGeom>
          </p:spPr>
          <p:style>
            <a:lnRef idx="2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直接连接符 8"/>
            <p:cNvSpPr/>
            <p:nvPr/>
          </p:nvSpPr>
          <p:spPr>
            <a:xfrm>
              <a:off x="18382" y="4989469"/>
              <a:ext cx="8928000" cy="0"/>
            </a:xfrm>
            <a:prstGeom prst="line">
              <a:avLst/>
            </a:prstGeom>
          </p:spPr>
          <p:style>
            <a:lnRef idx="2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直接连接符 9"/>
            <p:cNvSpPr/>
            <p:nvPr/>
          </p:nvSpPr>
          <p:spPr>
            <a:xfrm>
              <a:off x="18382" y="4340531"/>
              <a:ext cx="8928000" cy="0"/>
            </a:xfrm>
            <a:prstGeom prst="line">
              <a:avLst/>
            </a:prstGeom>
          </p:spPr>
          <p:style>
            <a:lnRef idx="2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直接连接符 10"/>
            <p:cNvSpPr/>
            <p:nvPr/>
          </p:nvSpPr>
          <p:spPr>
            <a:xfrm>
              <a:off x="18382" y="3691594"/>
              <a:ext cx="8928000" cy="0"/>
            </a:xfrm>
            <a:prstGeom prst="line">
              <a:avLst/>
            </a:prstGeom>
          </p:spPr>
          <p:style>
            <a:lnRef idx="2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直接连接符 11"/>
            <p:cNvSpPr/>
            <p:nvPr/>
          </p:nvSpPr>
          <p:spPr>
            <a:xfrm>
              <a:off x="18382" y="3042657"/>
              <a:ext cx="8928000" cy="0"/>
            </a:xfrm>
            <a:prstGeom prst="line">
              <a:avLst/>
            </a:prstGeom>
          </p:spPr>
          <p:style>
            <a:lnRef idx="2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直接连接符 12"/>
            <p:cNvSpPr/>
            <p:nvPr/>
          </p:nvSpPr>
          <p:spPr>
            <a:xfrm>
              <a:off x="18382" y="2393720"/>
              <a:ext cx="8928000" cy="0"/>
            </a:xfrm>
            <a:prstGeom prst="line">
              <a:avLst/>
            </a:prstGeom>
          </p:spPr>
          <p:style>
            <a:lnRef idx="2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直接连接符 13"/>
            <p:cNvSpPr/>
            <p:nvPr/>
          </p:nvSpPr>
          <p:spPr>
            <a:xfrm>
              <a:off x="18382" y="1744782"/>
              <a:ext cx="8928000" cy="0"/>
            </a:xfrm>
            <a:prstGeom prst="line">
              <a:avLst/>
            </a:prstGeom>
          </p:spPr>
          <p:style>
            <a:lnRef idx="2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任意多边形 14"/>
            <p:cNvSpPr/>
            <p:nvPr/>
          </p:nvSpPr>
          <p:spPr>
            <a:xfrm>
              <a:off x="2543028" y="1126747"/>
              <a:ext cx="5686573" cy="618035"/>
            </a:xfrm>
            <a:custGeom>
              <a:avLst/>
              <a:gdLst>
                <a:gd name="connsiteX0" fmla="*/ 0 w 6332957"/>
                <a:gd name="connsiteY0" fmla="*/ 0 h 618035"/>
                <a:gd name="connsiteX1" fmla="*/ 6332957 w 6332957"/>
                <a:gd name="connsiteY1" fmla="*/ 0 h 618035"/>
                <a:gd name="connsiteX2" fmla="*/ 6332957 w 6332957"/>
                <a:gd name="connsiteY2" fmla="*/ 618035 h 618035"/>
                <a:gd name="connsiteX3" fmla="*/ 0 w 6332957"/>
                <a:gd name="connsiteY3" fmla="*/ 618035 h 618035"/>
                <a:gd name="connsiteX4" fmla="*/ 0 w 6332957"/>
                <a:gd name="connsiteY4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2957" h="618035">
                  <a:moveTo>
                    <a:pt x="0" y="0"/>
                  </a:moveTo>
                  <a:lnTo>
                    <a:pt x="6332957" y="0"/>
                  </a:lnTo>
                  <a:lnTo>
                    <a:pt x="6332957" y="618035"/>
                  </a:lnTo>
                  <a:lnTo>
                    <a:pt x="0" y="6180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85" tIns="32385" rIns="32385" bIns="32385" numCol="1" spcCol="1270" anchor="ctr" anchorCtr="0">
              <a:noAutofit/>
            </a:bodyPr>
            <a:lstStyle/>
            <a:p>
              <a:pPr lvl="0" algn="l" defTabSz="7556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“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11111111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”       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密码为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8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个字母或数字</a:t>
              </a:r>
              <a:endParaRPr lang="zh-CN" altLang="en-US" sz="1700" kern="1200" dirty="0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2543028" y="1775684"/>
              <a:ext cx="5686573" cy="618035"/>
            </a:xfrm>
            <a:custGeom>
              <a:avLst/>
              <a:gdLst>
                <a:gd name="connsiteX0" fmla="*/ 0 w 6332957"/>
                <a:gd name="connsiteY0" fmla="*/ 0 h 618035"/>
                <a:gd name="connsiteX1" fmla="*/ 6332957 w 6332957"/>
                <a:gd name="connsiteY1" fmla="*/ 0 h 618035"/>
                <a:gd name="connsiteX2" fmla="*/ 6332957 w 6332957"/>
                <a:gd name="connsiteY2" fmla="*/ 618035 h 618035"/>
                <a:gd name="connsiteX3" fmla="*/ 0 w 6332957"/>
                <a:gd name="connsiteY3" fmla="*/ 618035 h 618035"/>
                <a:gd name="connsiteX4" fmla="*/ 0 w 6332957"/>
                <a:gd name="connsiteY4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2957" h="618035">
                  <a:moveTo>
                    <a:pt x="0" y="0"/>
                  </a:moveTo>
                  <a:lnTo>
                    <a:pt x="6332957" y="0"/>
                  </a:lnTo>
                  <a:lnTo>
                    <a:pt x="6332957" y="618035"/>
                  </a:lnTo>
                  <a:lnTo>
                    <a:pt x="0" y="6180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85" tIns="32385" rIns="32385" bIns="32385" numCol="1" spcCol="1270" anchor="ctr" anchorCtr="0">
              <a:noAutofit/>
            </a:bodyPr>
            <a:lstStyle/>
            <a:p>
              <a:pPr lvl="0" algn="l" defTabSz="7556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alt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“</a:t>
              </a:r>
              <a:r>
                <a:rPr kumimoji="0" lang="zh-CN" alt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00000000</a:t>
              </a:r>
              <a:r>
                <a:rPr kumimoji="0" lang="zh-CN" alt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”</a:t>
              </a:r>
              <a:r>
                <a:rPr kumimoji="0" lang="zh-CN" alt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   </a:t>
              </a:r>
              <a:r>
                <a:rPr kumimoji="0" lang="en-US" alt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 </a:t>
              </a:r>
              <a:r>
                <a:rPr kumimoji="0" lang="zh-CN" alt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 </a:t>
              </a:r>
              <a:r>
                <a:rPr kumimoji="0" lang="en-US" alt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  </a:t>
              </a:r>
              <a:r>
                <a:rPr kumimoji="0" 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密码为</a:t>
              </a:r>
              <a:r>
                <a:rPr kumimoji="0" lang="zh-CN" alt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8</a:t>
              </a:r>
              <a:r>
                <a:rPr kumimoji="0" 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个字母或数字</a:t>
              </a:r>
              <a:r>
                <a:rPr kumimoji="0" lang="zh-CN" sz="1700" b="0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 </a:t>
              </a:r>
              <a:endParaRPr lang="zh-CN" altLang="en-US" sz="1700" kern="1200" dirty="0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543028" y="2424621"/>
              <a:ext cx="5686573" cy="618035"/>
            </a:xfrm>
            <a:custGeom>
              <a:avLst/>
              <a:gdLst>
                <a:gd name="connsiteX0" fmla="*/ 0 w 6332957"/>
                <a:gd name="connsiteY0" fmla="*/ 0 h 618035"/>
                <a:gd name="connsiteX1" fmla="*/ 6332957 w 6332957"/>
                <a:gd name="connsiteY1" fmla="*/ 0 h 618035"/>
                <a:gd name="connsiteX2" fmla="*/ 6332957 w 6332957"/>
                <a:gd name="connsiteY2" fmla="*/ 618035 h 618035"/>
                <a:gd name="connsiteX3" fmla="*/ 0 w 6332957"/>
                <a:gd name="connsiteY3" fmla="*/ 618035 h 618035"/>
                <a:gd name="connsiteX4" fmla="*/ 0 w 6332957"/>
                <a:gd name="connsiteY4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2957" h="618035">
                  <a:moveTo>
                    <a:pt x="0" y="0"/>
                  </a:moveTo>
                  <a:lnTo>
                    <a:pt x="6332957" y="0"/>
                  </a:lnTo>
                  <a:lnTo>
                    <a:pt x="6332957" y="618035"/>
                  </a:lnTo>
                  <a:lnTo>
                    <a:pt x="0" y="6180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85" tIns="32385" rIns="32385" bIns="32385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10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次 范围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0~255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，其中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0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表示不限制密码登陆错误次数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 </a:t>
              </a:r>
              <a:endParaRPr lang="zh-CN" altLang="en-US" sz="1700" kern="1200" dirty="0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2543028" y="3073559"/>
              <a:ext cx="6129070" cy="618035"/>
            </a:xfrm>
            <a:custGeom>
              <a:avLst/>
              <a:gdLst>
                <a:gd name="connsiteX0" fmla="*/ 0 w 6332957"/>
                <a:gd name="connsiteY0" fmla="*/ 0 h 618035"/>
                <a:gd name="connsiteX1" fmla="*/ 6332957 w 6332957"/>
                <a:gd name="connsiteY1" fmla="*/ 0 h 618035"/>
                <a:gd name="connsiteX2" fmla="*/ 6332957 w 6332957"/>
                <a:gd name="connsiteY2" fmla="*/ 618035 h 618035"/>
                <a:gd name="connsiteX3" fmla="*/ 0 w 6332957"/>
                <a:gd name="connsiteY3" fmla="*/ 618035 h 618035"/>
                <a:gd name="connsiteX4" fmla="*/ 0 w 6332957"/>
                <a:gd name="connsiteY4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2957" h="618035">
                  <a:moveTo>
                    <a:pt x="0" y="0"/>
                  </a:moveTo>
                  <a:lnTo>
                    <a:pt x="6332957" y="0"/>
                  </a:lnTo>
                  <a:lnTo>
                    <a:pt x="6332957" y="618035"/>
                  </a:lnTo>
                  <a:lnTo>
                    <a:pt x="0" y="6180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85" tIns="32385" rIns="32385" bIns="32385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10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次  范围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0~255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，其中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0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表示不限制密码登陆错误次数</a:t>
              </a:r>
              <a:endParaRPr lang="zh-CN" altLang="en-US" sz="1700" kern="1200" dirty="0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543028" y="3722496"/>
              <a:ext cx="5686573" cy="618035"/>
            </a:xfrm>
            <a:custGeom>
              <a:avLst/>
              <a:gdLst>
                <a:gd name="connsiteX0" fmla="*/ 0 w 6332957"/>
                <a:gd name="connsiteY0" fmla="*/ 0 h 618035"/>
                <a:gd name="connsiteX1" fmla="*/ 6332957 w 6332957"/>
                <a:gd name="connsiteY1" fmla="*/ 0 h 618035"/>
                <a:gd name="connsiteX2" fmla="*/ 6332957 w 6332957"/>
                <a:gd name="connsiteY2" fmla="*/ 618035 h 618035"/>
                <a:gd name="connsiteX3" fmla="*/ 0 w 6332957"/>
                <a:gd name="connsiteY3" fmla="*/ 618035 h 618035"/>
                <a:gd name="connsiteX4" fmla="*/ 0 w 6332957"/>
                <a:gd name="connsiteY4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2957" h="618035">
                  <a:moveTo>
                    <a:pt x="0" y="0"/>
                  </a:moveTo>
                  <a:lnTo>
                    <a:pt x="6332957" y="0"/>
                  </a:lnTo>
                  <a:lnTo>
                    <a:pt x="6332957" y="618035"/>
                  </a:lnTo>
                  <a:lnTo>
                    <a:pt x="0" y="6180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85" tIns="32385" rIns="32385" bIns="32385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“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1234ABCD”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 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8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个字母或数字</a:t>
              </a:r>
              <a:endParaRPr lang="zh-CN" altLang="en-US" sz="1700" kern="1200" dirty="0"/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2543028" y="4371433"/>
              <a:ext cx="5686573" cy="618035"/>
            </a:xfrm>
            <a:custGeom>
              <a:avLst/>
              <a:gdLst>
                <a:gd name="connsiteX0" fmla="*/ 0 w 6332957"/>
                <a:gd name="connsiteY0" fmla="*/ 0 h 618035"/>
                <a:gd name="connsiteX1" fmla="*/ 6332957 w 6332957"/>
                <a:gd name="connsiteY1" fmla="*/ 0 h 618035"/>
                <a:gd name="connsiteX2" fmla="*/ 6332957 w 6332957"/>
                <a:gd name="connsiteY2" fmla="*/ 618035 h 618035"/>
                <a:gd name="connsiteX3" fmla="*/ 0 w 6332957"/>
                <a:gd name="connsiteY3" fmla="*/ 618035 h 618035"/>
                <a:gd name="connsiteX4" fmla="*/ 0 w 6332957"/>
                <a:gd name="connsiteY4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2957" h="618035">
                  <a:moveTo>
                    <a:pt x="0" y="0"/>
                  </a:moveTo>
                  <a:lnTo>
                    <a:pt x="6332957" y="0"/>
                  </a:lnTo>
                  <a:lnTo>
                    <a:pt x="6332957" y="618035"/>
                  </a:lnTo>
                  <a:lnTo>
                    <a:pt x="0" y="6180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85" tIns="32385" rIns="32385" bIns="32385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“FFFFFFFFFFFFFFFFFFFFFFFFFFFFFFFF”</a:t>
              </a:r>
              <a:r>
                <a:rPr kumimoji="0" lang="en-US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 </a:t>
              </a:r>
              <a:r>
                <a:rPr kumimoji="0" lang="zh-CN" alt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32</a:t>
              </a:r>
              <a:r>
                <a:rPr kumimoji="0" lang="zh-CN" sz="1700" b="0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个字符 </a:t>
              </a:r>
              <a:endParaRPr lang="zh-CN" altLang="en-US" sz="1700" kern="1200" dirty="0"/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2543029" y="5020370"/>
              <a:ext cx="5686572" cy="618035"/>
            </a:xfrm>
            <a:custGeom>
              <a:avLst/>
              <a:gdLst>
                <a:gd name="connsiteX0" fmla="*/ 0 w 6332957"/>
                <a:gd name="connsiteY0" fmla="*/ 0 h 618035"/>
                <a:gd name="connsiteX1" fmla="*/ 6332957 w 6332957"/>
                <a:gd name="connsiteY1" fmla="*/ 0 h 618035"/>
                <a:gd name="connsiteX2" fmla="*/ 6332957 w 6332957"/>
                <a:gd name="connsiteY2" fmla="*/ 618035 h 618035"/>
                <a:gd name="connsiteX3" fmla="*/ 0 w 6332957"/>
                <a:gd name="connsiteY3" fmla="*/ 618035 h 618035"/>
                <a:gd name="connsiteX4" fmla="*/ 0 w 6332957"/>
                <a:gd name="connsiteY4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2957" h="618035">
                  <a:moveTo>
                    <a:pt x="0" y="0"/>
                  </a:moveTo>
                  <a:lnTo>
                    <a:pt x="6332957" y="0"/>
                  </a:lnTo>
                  <a:lnTo>
                    <a:pt x="6332957" y="618035"/>
                  </a:lnTo>
                  <a:lnTo>
                    <a:pt x="0" y="6180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85" tIns="32385" rIns="32385" bIns="32385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700" kern="1200" dirty="0" smtClean="0"/>
                <a:t>默认存储空间的内容全为 </a:t>
              </a:r>
              <a:r>
                <a:rPr lang="en-US" altLang="zh-CN" sz="1700" kern="1200" dirty="0" smtClean="0"/>
                <a:t>0</a:t>
              </a:r>
              <a:endParaRPr lang="zh-CN" altLang="en-US" sz="1700" kern="1200" dirty="0"/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2543028" y="5763904"/>
              <a:ext cx="6332957" cy="618035"/>
            </a:xfrm>
            <a:custGeom>
              <a:avLst/>
              <a:gdLst>
                <a:gd name="connsiteX0" fmla="*/ 0 w 6332957"/>
                <a:gd name="connsiteY0" fmla="*/ 0 h 618035"/>
                <a:gd name="connsiteX1" fmla="*/ 6332957 w 6332957"/>
                <a:gd name="connsiteY1" fmla="*/ 0 h 618035"/>
                <a:gd name="connsiteX2" fmla="*/ 6332957 w 6332957"/>
                <a:gd name="connsiteY2" fmla="*/ 618035 h 618035"/>
                <a:gd name="connsiteX3" fmla="*/ 0 w 6332957"/>
                <a:gd name="connsiteY3" fmla="*/ 618035 h 618035"/>
                <a:gd name="connsiteX4" fmla="*/ 0 w 6332957"/>
                <a:gd name="connsiteY4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2957" h="618035">
                  <a:moveTo>
                    <a:pt x="0" y="0"/>
                  </a:moveTo>
                  <a:lnTo>
                    <a:pt x="6332957" y="0"/>
                  </a:lnTo>
                  <a:lnTo>
                    <a:pt x="6332957" y="618035"/>
                  </a:lnTo>
                  <a:lnTo>
                    <a:pt x="0" y="6180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85" tIns="32385" rIns="32385" bIns="32385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700" kern="1200" dirty="0" smtClean="0"/>
                <a:t>默认是当前本地时间</a:t>
              </a:r>
              <a:r>
                <a:rPr lang="en-US" altLang="zh-CN" sz="1700" kern="1200" dirty="0" smtClean="0"/>
                <a:t>,</a:t>
              </a:r>
              <a:r>
                <a:rPr lang="zh-CN" altLang="en-US" sz="1700" kern="1200" dirty="0" smtClean="0"/>
                <a:t>如果时间与本地时间不一致，可通过帮助工具进行校准。</a:t>
              </a:r>
              <a:endParaRPr lang="zh-CN" altLang="en-US" sz="1700" kern="1200" dirty="0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1239" y="1252875"/>
              <a:ext cx="2412000" cy="504000"/>
            </a:xfrm>
            <a:custGeom>
              <a:avLst/>
              <a:gdLst>
                <a:gd name="connsiteX0" fmla="*/ 103026 w 2225093"/>
                <a:gd name="connsiteY0" fmla="*/ 0 h 618035"/>
                <a:gd name="connsiteX1" fmla="*/ 2122067 w 2225093"/>
                <a:gd name="connsiteY1" fmla="*/ 0 h 618035"/>
                <a:gd name="connsiteX2" fmla="*/ 2225093 w 2225093"/>
                <a:gd name="connsiteY2" fmla="*/ 103026 h 618035"/>
                <a:gd name="connsiteX3" fmla="*/ 2225093 w 2225093"/>
                <a:gd name="connsiteY3" fmla="*/ 618035 h 618035"/>
                <a:gd name="connsiteX4" fmla="*/ 2225093 w 2225093"/>
                <a:gd name="connsiteY4" fmla="*/ 618035 h 618035"/>
                <a:gd name="connsiteX5" fmla="*/ 0 w 2225093"/>
                <a:gd name="connsiteY5" fmla="*/ 618035 h 618035"/>
                <a:gd name="connsiteX6" fmla="*/ 0 w 2225093"/>
                <a:gd name="connsiteY6" fmla="*/ 618035 h 618035"/>
                <a:gd name="connsiteX7" fmla="*/ 0 w 2225093"/>
                <a:gd name="connsiteY7" fmla="*/ 103026 h 618035"/>
                <a:gd name="connsiteX8" fmla="*/ 103026 w 2225093"/>
                <a:gd name="connsiteY8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5093" h="618035">
                  <a:moveTo>
                    <a:pt x="103026" y="0"/>
                  </a:moveTo>
                  <a:lnTo>
                    <a:pt x="2122067" y="0"/>
                  </a:lnTo>
                  <a:cubicBezTo>
                    <a:pt x="2178967" y="0"/>
                    <a:pt x="2225093" y="46126"/>
                    <a:pt x="2225093" y="103026"/>
                  </a:cubicBezTo>
                  <a:lnTo>
                    <a:pt x="2225093" y="618035"/>
                  </a:lnTo>
                  <a:lnTo>
                    <a:pt x="2225093" y="618035"/>
                  </a:lnTo>
                  <a:lnTo>
                    <a:pt x="0" y="618035"/>
                  </a:lnTo>
                  <a:lnTo>
                    <a:pt x="0" y="618035"/>
                  </a:lnTo>
                  <a:lnTo>
                    <a:pt x="0" y="103026"/>
                  </a:lnTo>
                  <a:cubicBezTo>
                    <a:pt x="0" y="46126"/>
                    <a:pt x="46126" y="0"/>
                    <a:pt x="103026" y="0"/>
                  </a:cubicBezTo>
                  <a:close/>
                </a:path>
              </a:pathLst>
            </a:cu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62560" tIns="62560" rIns="62560" bIns="32385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sz="1700" b="1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用户密码</a:t>
              </a:r>
              <a:endParaRPr lang="zh-CN" altLang="en-US" sz="1700" b="1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239" y="1901812"/>
              <a:ext cx="2412000" cy="504000"/>
            </a:xfrm>
            <a:custGeom>
              <a:avLst/>
              <a:gdLst>
                <a:gd name="connsiteX0" fmla="*/ 103026 w 2225093"/>
                <a:gd name="connsiteY0" fmla="*/ 0 h 618035"/>
                <a:gd name="connsiteX1" fmla="*/ 2122067 w 2225093"/>
                <a:gd name="connsiteY1" fmla="*/ 0 h 618035"/>
                <a:gd name="connsiteX2" fmla="*/ 2225093 w 2225093"/>
                <a:gd name="connsiteY2" fmla="*/ 103026 h 618035"/>
                <a:gd name="connsiteX3" fmla="*/ 2225093 w 2225093"/>
                <a:gd name="connsiteY3" fmla="*/ 618035 h 618035"/>
                <a:gd name="connsiteX4" fmla="*/ 2225093 w 2225093"/>
                <a:gd name="connsiteY4" fmla="*/ 618035 h 618035"/>
                <a:gd name="connsiteX5" fmla="*/ 0 w 2225093"/>
                <a:gd name="connsiteY5" fmla="*/ 618035 h 618035"/>
                <a:gd name="connsiteX6" fmla="*/ 0 w 2225093"/>
                <a:gd name="connsiteY6" fmla="*/ 618035 h 618035"/>
                <a:gd name="connsiteX7" fmla="*/ 0 w 2225093"/>
                <a:gd name="connsiteY7" fmla="*/ 103026 h 618035"/>
                <a:gd name="connsiteX8" fmla="*/ 103026 w 2225093"/>
                <a:gd name="connsiteY8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5093" h="618035">
                  <a:moveTo>
                    <a:pt x="103026" y="0"/>
                  </a:moveTo>
                  <a:lnTo>
                    <a:pt x="2122067" y="0"/>
                  </a:lnTo>
                  <a:cubicBezTo>
                    <a:pt x="2178967" y="0"/>
                    <a:pt x="2225093" y="46126"/>
                    <a:pt x="2225093" y="103026"/>
                  </a:cubicBezTo>
                  <a:lnTo>
                    <a:pt x="2225093" y="618035"/>
                  </a:lnTo>
                  <a:lnTo>
                    <a:pt x="2225093" y="618035"/>
                  </a:lnTo>
                  <a:lnTo>
                    <a:pt x="0" y="618035"/>
                  </a:lnTo>
                  <a:lnTo>
                    <a:pt x="0" y="618035"/>
                  </a:lnTo>
                  <a:lnTo>
                    <a:pt x="0" y="103026"/>
                  </a:lnTo>
                  <a:cubicBezTo>
                    <a:pt x="0" y="46126"/>
                    <a:pt x="46126" y="0"/>
                    <a:pt x="103026" y="0"/>
                  </a:cubicBezTo>
                  <a:close/>
                </a:path>
              </a:pathLst>
            </a:cu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62560" tIns="62560" rIns="62560" bIns="32385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sz="1700" b="1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管理员密码</a:t>
              </a:r>
              <a:endParaRPr lang="zh-CN" altLang="en-US" sz="1700" b="1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1239" y="2550749"/>
              <a:ext cx="2412000" cy="504000"/>
            </a:xfrm>
            <a:custGeom>
              <a:avLst/>
              <a:gdLst>
                <a:gd name="connsiteX0" fmla="*/ 103026 w 2225093"/>
                <a:gd name="connsiteY0" fmla="*/ 0 h 618035"/>
                <a:gd name="connsiteX1" fmla="*/ 2122067 w 2225093"/>
                <a:gd name="connsiteY1" fmla="*/ 0 h 618035"/>
                <a:gd name="connsiteX2" fmla="*/ 2225093 w 2225093"/>
                <a:gd name="connsiteY2" fmla="*/ 103026 h 618035"/>
                <a:gd name="connsiteX3" fmla="*/ 2225093 w 2225093"/>
                <a:gd name="connsiteY3" fmla="*/ 618035 h 618035"/>
                <a:gd name="connsiteX4" fmla="*/ 2225093 w 2225093"/>
                <a:gd name="connsiteY4" fmla="*/ 618035 h 618035"/>
                <a:gd name="connsiteX5" fmla="*/ 0 w 2225093"/>
                <a:gd name="connsiteY5" fmla="*/ 618035 h 618035"/>
                <a:gd name="connsiteX6" fmla="*/ 0 w 2225093"/>
                <a:gd name="connsiteY6" fmla="*/ 618035 h 618035"/>
                <a:gd name="connsiteX7" fmla="*/ 0 w 2225093"/>
                <a:gd name="connsiteY7" fmla="*/ 103026 h 618035"/>
                <a:gd name="connsiteX8" fmla="*/ 103026 w 2225093"/>
                <a:gd name="connsiteY8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5093" h="618035">
                  <a:moveTo>
                    <a:pt x="103026" y="0"/>
                  </a:moveTo>
                  <a:lnTo>
                    <a:pt x="2122067" y="0"/>
                  </a:lnTo>
                  <a:cubicBezTo>
                    <a:pt x="2178967" y="0"/>
                    <a:pt x="2225093" y="46126"/>
                    <a:pt x="2225093" y="103026"/>
                  </a:cubicBezTo>
                  <a:lnTo>
                    <a:pt x="2225093" y="618035"/>
                  </a:lnTo>
                  <a:lnTo>
                    <a:pt x="2225093" y="618035"/>
                  </a:lnTo>
                  <a:lnTo>
                    <a:pt x="0" y="618035"/>
                  </a:lnTo>
                  <a:lnTo>
                    <a:pt x="0" y="618035"/>
                  </a:lnTo>
                  <a:lnTo>
                    <a:pt x="0" y="103026"/>
                  </a:lnTo>
                  <a:cubicBezTo>
                    <a:pt x="0" y="46126"/>
                    <a:pt x="46126" y="0"/>
                    <a:pt x="103026" y="0"/>
                  </a:cubicBezTo>
                  <a:close/>
                </a:path>
              </a:pathLst>
            </a:cu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62560" tIns="62560" rIns="62560" bIns="32385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sz="1700" b="1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用户密码尝试次数</a:t>
              </a:r>
              <a:endParaRPr lang="zh-CN" altLang="en-US" sz="1700" b="1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1239" y="3199687"/>
              <a:ext cx="2412000" cy="504000"/>
            </a:xfrm>
            <a:custGeom>
              <a:avLst/>
              <a:gdLst>
                <a:gd name="connsiteX0" fmla="*/ 103026 w 2225093"/>
                <a:gd name="connsiteY0" fmla="*/ 0 h 618035"/>
                <a:gd name="connsiteX1" fmla="*/ 2122067 w 2225093"/>
                <a:gd name="connsiteY1" fmla="*/ 0 h 618035"/>
                <a:gd name="connsiteX2" fmla="*/ 2225093 w 2225093"/>
                <a:gd name="connsiteY2" fmla="*/ 103026 h 618035"/>
                <a:gd name="connsiteX3" fmla="*/ 2225093 w 2225093"/>
                <a:gd name="connsiteY3" fmla="*/ 618035 h 618035"/>
                <a:gd name="connsiteX4" fmla="*/ 2225093 w 2225093"/>
                <a:gd name="connsiteY4" fmla="*/ 618035 h 618035"/>
                <a:gd name="connsiteX5" fmla="*/ 0 w 2225093"/>
                <a:gd name="connsiteY5" fmla="*/ 618035 h 618035"/>
                <a:gd name="connsiteX6" fmla="*/ 0 w 2225093"/>
                <a:gd name="connsiteY6" fmla="*/ 618035 h 618035"/>
                <a:gd name="connsiteX7" fmla="*/ 0 w 2225093"/>
                <a:gd name="connsiteY7" fmla="*/ 103026 h 618035"/>
                <a:gd name="connsiteX8" fmla="*/ 103026 w 2225093"/>
                <a:gd name="connsiteY8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5093" h="618035">
                  <a:moveTo>
                    <a:pt x="103026" y="0"/>
                  </a:moveTo>
                  <a:lnTo>
                    <a:pt x="2122067" y="0"/>
                  </a:lnTo>
                  <a:cubicBezTo>
                    <a:pt x="2178967" y="0"/>
                    <a:pt x="2225093" y="46126"/>
                    <a:pt x="2225093" y="103026"/>
                  </a:cubicBezTo>
                  <a:lnTo>
                    <a:pt x="2225093" y="618035"/>
                  </a:lnTo>
                  <a:lnTo>
                    <a:pt x="2225093" y="618035"/>
                  </a:lnTo>
                  <a:lnTo>
                    <a:pt x="0" y="618035"/>
                  </a:lnTo>
                  <a:lnTo>
                    <a:pt x="0" y="618035"/>
                  </a:lnTo>
                  <a:lnTo>
                    <a:pt x="0" y="103026"/>
                  </a:lnTo>
                  <a:cubicBezTo>
                    <a:pt x="0" y="46126"/>
                    <a:pt x="46126" y="0"/>
                    <a:pt x="103026" y="0"/>
                  </a:cubicBezTo>
                  <a:close/>
                </a:path>
              </a:pathLst>
            </a:cu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62560" tIns="62560" rIns="62560" bIns="32385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sz="1700" b="1" i="0" u="none" strike="noStrike" kern="1200" cap="none" normalizeH="0" baseline="0" dirty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管理员密码尝试次数</a:t>
              </a:r>
              <a:endParaRPr lang="zh-CN" altLang="en-US" sz="1700" b="1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1239" y="3848624"/>
              <a:ext cx="2412000" cy="504000"/>
            </a:xfrm>
            <a:custGeom>
              <a:avLst/>
              <a:gdLst>
                <a:gd name="connsiteX0" fmla="*/ 103026 w 2225093"/>
                <a:gd name="connsiteY0" fmla="*/ 0 h 618035"/>
                <a:gd name="connsiteX1" fmla="*/ 2122067 w 2225093"/>
                <a:gd name="connsiteY1" fmla="*/ 0 h 618035"/>
                <a:gd name="connsiteX2" fmla="*/ 2225093 w 2225093"/>
                <a:gd name="connsiteY2" fmla="*/ 103026 h 618035"/>
                <a:gd name="connsiteX3" fmla="*/ 2225093 w 2225093"/>
                <a:gd name="connsiteY3" fmla="*/ 618035 h 618035"/>
                <a:gd name="connsiteX4" fmla="*/ 2225093 w 2225093"/>
                <a:gd name="connsiteY4" fmla="*/ 618035 h 618035"/>
                <a:gd name="connsiteX5" fmla="*/ 0 w 2225093"/>
                <a:gd name="connsiteY5" fmla="*/ 618035 h 618035"/>
                <a:gd name="connsiteX6" fmla="*/ 0 w 2225093"/>
                <a:gd name="connsiteY6" fmla="*/ 618035 h 618035"/>
                <a:gd name="connsiteX7" fmla="*/ 0 w 2225093"/>
                <a:gd name="connsiteY7" fmla="*/ 103026 h 618035"/>
                <a:gd name="connsiteX8" fmla="*/ 103026 w 2225093"/>
                <a:gd name="connsiteY8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5093" h="618035">
                  <a:moveTo>
                    <a:pt x="103026" y="0"/>
                  </a:moveTo>
                  <a:lnTo>
                    <a:pt x="2122067" y="0"/>
                  </a:lnTo>
                  <a:cubicBezTo>
                    <a:pt x="2178967" y="0"/>
                    <a:pt x="2225093" y="46126"/>
                    <a:pt x="2225093" y="103026"/>
                  </a:cubicBezTo>
                  <a:lnTo>
                    <a:pt x="2225093" y="618035"/>
                  </a:lnTo>
                  <a:lnTo>
                    <a:pt x="2225093" y="618035"/>
                  </a:lnTo>
                  <a:lnTo>
                    <a:pt x="0" y="618035"/>
                  </a:lnTo>
                  <a:lnTo>
                    <a:pt x="0" y="618035"/>
                  </a:lnTo>
                  <a:lnTo>
                    <a:pt x="0" y="103026"/>
                  </a:lnTo>
                  <a:cubicBezTo>
                    <a:pt x="0" y="46126"/>
                    <a:pt x="46126" y="0"/>
                    <a:pt x="103026" y="0"/>
                  </a:cubicBezTo>
                  <a:close/>
                </a:path>
              </a:pathLst>
            </a:cu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62560" tIns="62560" rIns="62560" bIns="32385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sz="1700" b="1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软件</a:t>
              </a:r>
              <a:r>
                <a:rPr kumimoji="0" lang="zh-CN" altLang="zh-CN" sz="1700" b="1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</a:rPr>
                <a:t>ID</a:t>
              </a:r>
              <a:endParaRPr lang="zh-CN" altLang="en-US" sz="1700" b="1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1239" y="4497561"/>
              <a:ext cx="2412000" cy="504000"/>
            </a:xfrm>
            <a:custGeom>
              <a:avLst/>
              <a:gdLst>
                <a:gd name="connsiteX0" fmla="*/ 103026 w 2225093"/>
                <a:gd name="connsiteY0" fmla="*/ 0 h 618035"/>
                <a:gd name="connsiteX1" fmla="*/ 2122067 w 2225093"/>
                <a:gd name="connsiteY1" fmla="*/ 0 h 618035"/>
                <a:gd name="connsiteX2" fmla="*/ 2225093 w 2225093"/>
                <a:gd name="connsiteY2" fmla="*/ 103026 h 618035"/>
                <a:gd name="connsiteX3" fmla="*/ 2225093 w 2225093"/>
                <a:gd name="connsiteY3" fmla="*/ 618035 h 618035"/>
                <a:gd name="connsiteX4" fmla="*/ 2225093 w 2225093"/>
                <a:gd name="connsiteY4" fmla="*/ 618035 h 618035"/>
                <a:gd name="connsiteX5" fmla="*/ 0 w 2225093"/>
                <a:gd name="connsiteY5" fmla="*/ 618035 h 618035"/>
                <a:gd name="connsiteX6" fmla="*/ 0 w 2225093"/>
                <a:gd name="connsiteY6" fmla="*/ 618035 h 618035"/>
                <a:gd name="connsiteX7" fmla="*/ 0 w 2225093"/>
                <a:gd name="connsiteY7" fmla="*/ 103026 h 618035"/>
                <a:gd name="connsiteX8" fmla="*/ 103026 w 2225093"/>
                <a:gd name="connsiteY8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5093" h="618035">
                  <a:moveTo>
                    <a:pt x="103026" y="0"/>
                  </a:moveTo>
                  <a:lnTo>
                    <a:pt x="2122067" y="0"/>
                  </a:lnTo>
                  <a:cubicBezTo>
                    <a:pt x="2178967" y="0"/>
                    <a:pt x="2225093" y="46126"/>
                    <a:pt x="2225093" y="103026"/>
                  </a:cubicBezTo>
                  <a:lnTo>
                    <a:pt x="2225093" y="618035"/>
                  </a:lnTo>
                  <a:lnTo>
                    <a:pt x="2225093" y="618035"/>
                  </a:lnTo>
                  <a:lnTo>
                    <a:pt x="0" y="618035"/>
                  </a:lnTo>
                  <a:lnTo>
                    <a:pt x="0" y="618035"/>
                  </a:lnTo>
                  <a:lnTo>
                    <a:pt x="0" y="103026"/>
                  </a:lnTo>
                  <a:cubicBezTo>
                    <a:pt x="0" y="46126"/>
                    <a:pt x="46126" y="0"/>
                    <a:pt x="103026" y="0"/>
                  </a:cubicBezTo>
                  <a:close/>
                </a:path>
              </a:pathLst>
            </a:cu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62560" tIns="62560" rIns="62560" bIns="32385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kumimoji="0" lang="zh-CN" altLang="zh-CN" sz="1700" b="1" i="0" u="none" strike="noStrike" kern="1200" cap="none" normalizeH="0" baseline="0" smtClean="0">
                  <a:ln/>
                  <a:effectLst/>
                  <a:latin typeface="华文细黑" pitchFamily="2" charset="-122"/>
                  <a:ea typeface="华文细黑" pitchFamily="2" charset="-122"/>
                  <a:cs typeface="Times New Roman" pitchFamily="18" charset="0"/>
                </a:rPr>
                <a:t>MD5Key</a:t>
              </a:r>
              <a:endParaRPr lang="zh-CN" altLang="en-US" sz="1700" b="1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1239" y="5162264"/>
              <a:ext cx="2412000" cy="504000"/>
            </a:xfrm>
            <a:custGeom>
              <a:avLst/>
              <a:gdLst>
                <a:gd name="connsiteX0" fmla="*/ 103026 w 2225093"/>
                <a:gd name="connsiteY0" fmla="*/ 0 h 618035"/>
                <a:gd name="connsiteX1" fmla="*/ 2122067 w 2225093"/>
                <a:gd name="connsiteY1" fmla="*/ 0 h 618035"/>
                <a:gd name="connsiteX2" fmla="*/ 2225093 w 2225093"/>
                <a:gd name="connsiteY2" fmla="*/ 103026 h 618035"/>
                <a:gd name="connsiteX3" fmla="*/ 2225093 w 2225093"/>
                <a:gd name="connsiteY3" fmla="*/ 618035 h 618035"/>
                <a:gd name="connsiteX4" fmla="*/ 2225093 w 2225093"/>
                <a:gd name="connsiteY4" fmla="*/ 618035 h 618035"/>
                <a:gd name="connsiteX5" fmla="*/ 0 w 2225093"/>
                <a:gd name="connsiteY5" fmla="*/ 618035 h 618035"/>
                <a:gd name="connsiteX6" fmla="*/ 0 w 2225093"/>
                <a:gd name="connsiteY6" fmla="*/ 618035 h 618035"/>
                <a:gd name="connsiteX7" fmla="*/ 0 w 2225093"/>
                <a:gd name="connsiteY7" fmla="*/ 103026 h 618035"/>
                <a:gd name="connsiteX8" fmla="*/ 103026 w 2225093"/>
                <a:gd name="connsiteY8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5093" h="618035">
                  <a:moveTo>
                    <a:pt x="103026" y="0"/>
                  </a:moveTo>
                  <a:lnTo>
                    <a:pt x="2122067" y="0"/>
                  </a:lnTo>
                  <a:cubicBezTo>
                    <a:pt x="2178967" y="0"/>
                    <a:pt x="2225093" y="46126"/>
                    <a:pt x="2225093" y="103026"/>
                  </a:cubicBezTo>
                  <a:lnTo>
                    <a:pt x="2225093" y="618035"/>
                  </a:lnTo>
                  <a:lnTo>
                    <a:pt x="2225093" y="618035"/>
                  </a:lnTo>
                  <a:lnTo>
                    <a:pt x="0" y="618035"/>
                  </a:lnTo>
                  <a:lnTo>
                    <a:pt x="0" y="618035"/>
                  </a:lnTo>
                  <a:lnTo>
                    <a:pt x="0" y="103026"/>
                  </a:lnTo>
                  <a:cubicBezTo>
                    <a:pt x="0" y="46126"/>
                    <a:pt x="46126" y="0"/>
                    <a:pt x="103026" y="0"/>
                  </a:cubicBezTo>
                  <a:close/>
                </a:path>
              </a:pathLst>
            </a:cu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62560" tIns="62560" rIns="62560" bIns="32385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700" b="1" kern="1200" dirty="0" smtClean="0">
                  <a:latin typeface="华文细黑" pitchFamily="2" charset="-122"/>
                  <a:ea typeface="华文细黑" pitchFamily="2" charset="-122"/>
                </a:rPr>
                <a:t>存储空间</a:t>
              </a:r>
              <a:endParaRPr lang="zh-CN" altLang="en-US" sz="1700" b="1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1239" y="5874266"/>
              <a:ext cx="2412000" cy="504000"/>
            </a:xfrm>
            <a:custGeom>
              <a:avLst/>
              <a:gdLst>
                <a:gd name="connsiteX0" fmla="*/ 103026 w 2225093"/>
                <a:gd name="connsiteY0" fmla="*/ 0 h 618035"/>
                <a:gd name="connsiteX1" fmla="*/ 2122067 w 2225093"/>
                <a:gd name="connsiteY1" fmla="*/ 0 h 618035"/>
                <a:gd name="connsiteX2" fmla="*/ 2225093 w 2225093"/>
                <a:gd name="connsiteY2" fmla="*/ 103026 h 618035"/>
                <a:gd name="connsiteX3" fmla="*/ 2225093 w 2225093"/>
                <a:gd name="connsiteY3" fmla="*/ 618035 h 618035"/>
                <a:gd name="connsiteX4" fmla="*/ 2225093 w 2225093"/>
                <a:gd name="connsiteY4" fmla="*/ 618035 h 618035"/>
                <a:gd name="connsiteX5" fmla="*/ 0 w 2225093"/>
                <a:gd name="connsiteY5" fmla="*/ 618035 h 618035"/>
                <a:gd name="connsiteX6" fmla="*/ 0 w 2225093"/>
                <a:gd name="connsiteY6" fmla="*/ 618035 h 618035"/>
                <a:gd name="connsiteX7" fmla="*/ 0 w 2225093"/>
                <a:gd name="connsiteY7" fmla="*/ 103026 h 618035"/>
                <a:gd name="connsiteX8" fmla="*/ 103026 w 2225093"/>
                <a:gd name="connsiteY8" fmla="*/ 0 h 61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5093" h="618035">
                  <a:moveTo>
                    <a:pt x="103026" y="0"/>
                  </a:moveTo>
                  <a:lnTo>
                    <a:pt x="2122067" y="0"/>
                  </a:lnTo>
                  <a:cubicBezTo>
                    <a:pt x="2178967" y="0"/>
                    <a:pt x="2225093" y="46126"/>
                    <a:pt x="2225093" y="103026"/>
                  </a:cubicBezTo>
                  <a:lnTo>
                    <a:pt x="2225093" y="618035"/>
                  </a:lnTo>
                  <a:lnTo>
                    <a:pt x="2225093" y="618035"/>
                  </a:lnTo>
                  <a:lnTo>
                    <a:pt x="0" y="618035"/>
                  </a:lnTo>
                  <a:lnTo>
                    <a:pt x="0" y="618035"/>
                  </a:lnTo>
                  <a:lnTo>
                    <a:pt x="0" y="103026"/>
                  </a:lnTo>
                  <a:cubicBezTo>
                    <a:pt x="0" y="46126"/>
                    <a:pt x="46126" y="0"/>
                    <a:pt x="103026" y="0"/>
                  </a:cubicBezTo>
                  <a:close/>
                </a:path>
              </a:pathLst>
            </a:cu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62560" tIns="62560" rIns="62560" bIns="32385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700" b="1" kern="1200" dirty="0" smtClean="0">
                  <a:latin typeface="华文细黑" pitchFamily="2" charset="-122"/>
                  <a:ea typeface="华文细黑" pitchFamily="2" charset="-122"/>
                </a:rPr>
                <a:t>时钟加密狗的时间</a:t>
              </a:r>
              <a:endParaRPr lang="zh-CN" altLang="en-US" sz="1700" b="1" kern="1200" dirty="0">
                <a:latin typeface="华文细黑" pitchFamily="2" charset="-122"/>
                <a:ea typeface="华文细黑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702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  <a:sym typeface="造字工房悦黑体验版常规体" pitchFamily="2" charset="-122"/>
              </a:rPr>
              <a:t>Vikey加密锁简介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200150"/>
            <a:ext cx="4032250" cy="5100638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</p:txBody>
      </p:sp>
      <p:sp>
        <p:nvSpPr>
          <p:cNvPr id="8196" name="Text Box 4"/>
          <p:cNvSpPr txBox="1">
            <a:spLocks noChangeArrowheads="1"/>
          </p:cNvSpPr>
          <p:nvPr/>
        </p:nvSpPr>
        <p:spPr bwMode="auto">
          <a:xfrm>
            <a:off x="701675" y="1200150"/>
            <a:ext cx="79629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行业软件首选加密锁品牌！</a:t>
            </a:r>
          </a:p>
          <a:p>
            <a:pPr algn="ctr">
              <a:lnSpc>
                <a:spcPct val="150000"/>
              </a:lnSpc>
            </a:pPr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ViKey让你的软件远离盗版！</a:t>
            </a:r>
            <a:endParaRPr lang="zh-CN" altLang="en-US" sz="240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　　ViKey加密锁具有极高性价比，质量稳定，简单易用， 提供完美易用的</a:t>
            </a:r>
            <a:r>
              <a:rPr lang="zh-CN" altLang="en-US" sz="2400" b="1">
                <a:solidFill>
                  <a:schemeClr val="hlink"/>
                </a:solidFill>
                <a:latin typeface="微软雅黑" pitchFamily="34" charset="-122"/>
                <a:ea typeface="微软雅黑" pitchFamily="34" charset="-122"/>
              </a:rPr>
              <a:t>API接口调用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zh-CN" altLang="en-US" sz="2400" b="1">
                <a:solidFill>
                  <a:schemeClr val="hlink"/>
                </a:solidFill>
                <a:latin typeface="微软雅黑" pitchFamily="34" charset="-122"/>
                <a:ea typeface="微软雅黑" pitchFamily="34" charset="-122"/>
              </a:rPr>
              <a:t>高强度外壳</a:t>
            </a:r>
            <a:r>
              <a:rPr lang="zh-CN" altLang="en-US" sz="2400">
                <a:latin typeface="微软雅黑" pitchFamily="34" charset="-122"/>
                <a:ea typeface="微软雅黑" pitchFamily="34" charset="-122"/>
              </a:rPr>
              <a:t>两种加密方式;主要用于软件防盗版及身份认证，开发商可以自定义数据储存区数据，可自定义不同的增强算法密钥（强烈推荐）这些数据掉电不会丢失，写为10万次，读没有限制，这样就可以实现对软件的动态加密，使得反盗版成为可能。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3647941757"/>
              </p:ext>
            </p:extLst>
          </p:nvPr>
        </p:nvGraphicFramePr>
        <p:xfrm>
          <a:off x="346841" y="755920"/>
          <a:ext cx="8481849" cy="5881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47675" y="147638"/>
            <a:ext cx="8215313" cy="795337"/>
          </a:xfrm>
          <a:prstGeom prst="rect">
            <a:avLst/>
          </a:prstGeom>
        </p:spPr>
        <p:txBody>
          <a:bodyPr/>
          <a:lstStyle>
            <a:lvl1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2pPr>
            <a:lvl3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3pPr>
            <a:lvl4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4pPr>
            <a:lvl5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5pPr>
            <a:lvl6pPr marL="4572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6pPr>
            <a:lvl7pPr marL="9144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7pPr>
            <a:lvl8pPr marL="13716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8pPr>
            <a:lvl9pPr marL="18288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9pPr>
          </a:lstStyle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其他常见问题</a:t>
            </a:r>
            <a:endParaRPr lang="zh-CN" altLang="en-US" dirty="0">
              <a:solidFill>
                <a:srgbClr val="FFCC00"/>
              </a:solidFill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05132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46841" y="942975"/>
            <a:ext cx="8481849" cy="5426294"/>
            <a:chOff x="346841" y="1715845"/>
            <a:chExt cx="8481849" cy="4653424"/>
          </a:xfrm>
        </p:grpSpPr>
        <p:sp>
          <p:nvSpPr>
            <p:cNvPr id="4" name="任意多边形 3"/>
            <p:cNvSpPr/>
            <p:nvPr/>
          </p:nvSpPr>
          <p:spPr>
            <a:xfrm>
              <a:off x="346841" y="2278697"/>
              <a:ext cx="8481849" cy="1536561"/>
            </a:xfrm>
            <a:custGeom>
              <a:avLst/>
              <a:gdLst>
                <a:gd name="connsiteX0" fmla="*/ 0 w 8481849"/>
                <a:gd name="connsiteY0" fmla="*/ 0 h 1675800"/>
                <a:gd name="connsiteX1" fmla="*/ 8481849 w 8481849"/>
                <a:gd name="connsiteY1" fmla="*/ 0 h 1675800"/>
                <a:gd name="connsiteX2" fmla="*/ 8481849 w 8481849"/>
                <a:gd name="connsiteY2" fmla="*/ 1675800 h 1675800"/>
                <a:gd name="connsiteX3" fmla="*/ 0 w 8481849"/>
                <a:gd name="connsiteY3" fmla="*/ 1675800 h 1675800"/>
                <a:gd name="connsiteX4" fmla="*/ 0 w 8481849"/>
                <a:gd name="connsiteY4" fmla="*/ 0 h 167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1849" h="1675800">
                  <a:moveTo>
                    <a:pt x="0" y="0"/>
                  </a:moveTo>
                  <a:lnTo>
                    <a:pt x="8481849" y="0"/>
                  </a:lnTo>
                  <a:lnTo>
                    <a:pt x="8481849" y="1675800"/>
                  </a:lnTo>
                  <a:lnTo>
                    <a:pt x="0" y="16758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58286" tIns="395732" rIns="658286" bIns="163576" numCol="1" spcCol="1270" anchor="t" anchorCtr="0">
              <a:noAutofit/>
            </a:bodyPr>
            <a:lstStyle/>
            <a:p>
              <a:pPr marL="228600" lvl="1" indent="-228600" algn="l" defTabSz="1022350" rtl="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300" kern="1200" dirty="0" smtClean="0">
                  <a:latin typeface="华文细黑" pitchFamily="2" charset="-122"/>
                  <a:ea typeface="华文细黑" pitchFamily="2" charset="-122"/>
                </a:rPr>
                <a:t>不可以，加密软件的时候需要登录加密狗，登录加密狗时候需要的密码只有你知道，所以别人买了同型号的加密狗，密码不对，也不能打开该软件。</a:t>
              </a:r>
              <a:endParaRPr lang="zh-CN" altLang="en-US" sz="2300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770932" y="1715845"/>
              <a:ext cx="7427137" cy="843291"/>
            </a:xfrm>
            <a:custGeom>
              <a:avLst/>
              <a:gdLst>
                <a:gd name="connsiteX0" fmla="*/ 0 w 5937294"/>
                <a:gd name="connsiteY0" fmla="*/ 206156 h 1236914"/>
                <a:gd name="connsiteX1" fmla="*/ 206156 w 5937294"/>
                <a:gd name="connsiteY1" fmla="*/ 0 h 1236914"/>
                <a:gd name="connsiteX2" fmla="*/ 5731138 w 5937294"/>
                <a:gd name="connsiteY2" fmla="*/ 0 h 1236914"/>
                <a:gd name="connsiteX3" fmla="*/ 5937294 w 5937294"/>
                <a:gd name="connsiteY3" fmla="*/ 206156 h 1236914"/>
                <a:gd name="connsiteX4" fmla="*/ 5937294 w 5937294"/>
                <a:gd name="connsiteY4" fmla="*/ 1030758 h 1236914"/>
                <a:gd name="connsiteX5" fmla="*/ 5731138 w 5937294"/>
                <a:gd name="connsiteY5" fmla="*/ 1236914 h 1236914"/>
                <a:gd name="connsiteX6" fmla="*/ 206156 w 5937294"/>
                <a:gd name="connsiteY6" fmla="*/ 1236914 h 1236914"/>
                <a:gd name="connsiteX7" fmla="*/ 0 w 5937294"/>
                <a:gd name="connsiteY7" fmla="*/ 1030758 h 1236914"/>
                <a:gd name="connsiteX8" fmla="*/ 0 w 5937294"/>
                <a:gd name="connsiteY8" fmla="*/ 206156 h 1236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37294" h="1236914">
                  <a:moveTo>
                    <a:pt x="0" y="206156"/>
                  </a:moveTo>
                  <a:cubicBezTo>
                    <a:pt x="0" y="92299"/>
                    <a:pt x="92299" y="0"/>
                    <a:pt x="206156" y="0"/>
                  </a:cubicBezTo>
                  <a:lnTo>
                    <a:pt x="5731138" y="0"/>
                  </a:lnTo>
                  <a:cubicBezTo>
                    <a:pt x="5844995" y="0"/>
                    <a:pt x="5937294" y="92299"/>
                    <a:pt x="5937294" y="206156"/>
                  </a:cubicBezTo>
                  <a:lnTo>
                    <a:pt x="5937294" y="1030758"/>
                  </a:lnTo>
                  <a:cubicBezTo>
                    <a:pt x="5937294" y="1144615"/>
                    <a:pt x="5844995" y="1236914"/>
                    <a:pt x="5731138" y="1236914"/>
                  </a:cubicBezTo>
                  <a:lnTo>
                    <a:pt x="206156" y="1236914"/>
                  </a:lnTo>
                  <a:cubicBezTo>
                    <a:pt x="92299" y="1236914"/>
                    <a:pt x="0" y="1144615"/>
                    <a:pt x="0" y="1030758"/>
                  </a:cubicBezTo>
                  <a:lnTo>
                    <a:pt x="0" y="206156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4797" tIns="60381" rIns="284797" bIns="60381" numCol="1" spcCol="1270" anchor="ctr" anchorCtr="0">
              <a:noAutofit/>
            </a:bodyPr>
            <a:lstStyle/>
            <a:p>
              <a:pPr lvl="0" algn="l" defTabSz="10223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300" kern="1200" dirty="0" smtClean="0">
                  <a:latin typeface="华文细黑" pitchFamily="2" charset="-122"/>
                  <a:ea typeface="华文细黑" pitchFamily="2" charset="-122"/>
                </a:rPr>
                <a:t>软件加密狗后，别人购买同型号的加密狗，可否打开加密软件？</a:t>
              </a:r>
              <a:endParaRPr lang="zh-CN" altLang="en-US" sz="2300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346841" y="4540591"/>
              <a:ext cx="8481849" cy="1828678"/>
            </a:xfrm>
            <a:custGeom>
              <a:avLst/>
              <a:gdLst>
                <a:gd name="connsiteX0" fmla="*/ 0 w 8481849"/>
                <a:gd name="connsiteY0" fmla="*/ 0 h 2034900"/>
                <a:gd name="connsiteX1" fmla="*/ 8481849 w 8481849"/>
                <a:gd name="connsiteY1" fmla="*/ 0 h 2034900"/>
                <a:gd name="connsiteX2" fmla="*/ 8481849 w 8481849"/>
                <a:gd name="connsiteY2" fmla="*/ 2034900 h 2034900"/>
                <a:gd name="connsiteX3" fmla="*/ 0 w 8481849"/>
                <a:gd name="connsiteY3" fmla="*/ 2034900 h 2034900"/>
                <a:gd name="connsiteX4" fmla="*/ 0 w 8481849"/>
                <a:gd name="connsiteY4" fmla="*/ 0 h 203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1849" h="2034900">
                  <a:moveTo>
                    <a:pt x="0" y="0"/>
                  </a:moveTo>
                  <a:lnTo>
                    <a:pt x="8481849" y="0"/>
                  </a:lnTo>
                  <a:lnTo>
                    <a:pt x="8481849" y="2034900"/>
                  </a:lnTo>
                  <a:lnTo>
                    <a:pt x="0" y="20349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58286" tIns="395732" rIns="658286" bIns="163576" numCol="1" spcCol="1270" anchor="t" anchorCtr="0">
              <a:noAutofit/>
            </a:bodyPr>
            <a:lstStyle/>
            <a:p>
              <a:pPr marL="228600" lvl="1" indent="-228600" algn="l" defTabSz="1022350" rtl="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300" kern="1200" dirty="0" smtClean="0">
                  <a:latin typeface="华文细黑" pitchFamily="2" charset="-122"/>
                  <a:ea typeface="华文细黑" pitchFamily="2" charset="-122"/>
                </a:rPr>
                <a:t>不需要。当您的软件连带加密锁发售给最终用户后，您应保存其用户密码和管理员密码。当您的软件升级后，您只需用同一密码加密升级程序，然后将加密后的升级程序发给用户即可。</a:t>
              </a:r>
              <a:endParaRPr lang="zh-CN" altLang="en-US" sz="2300" kern="1200" dirty="0">
                <a:latin typeface="华文细黑" pitchFamily="2" charset="-122"/>
                <a:ea typeface="华文细黑" pitchFamily="2" charset="-122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770932" y="4063334"/>
              <a:ext cx="7427137" cy="757697"/>
            </a:xfrm>
            <a:custGeom>
              <a:avLst/>
              <a:gdLst>
                <a:gd name="connsiteX0" fmla="*/ 0 w 5937294"/>
                <a:gd name="connsiteY0" fmla="*/ 206156 h 1236914"/>
                <a:gd name="connsiteX1" fmla="*/ 206156 w 5937294"/>
                <a:gd name="connsiteY1" fmla="*/ 0 h 1236914"/>
                <a:gd name="connsiteX2" fmla="*/ 5731138 w 5937294"/>
                <a:gd name="connsiteY2" fmla="*/ 0 h 1236914"/>
                <a:gd name="connsiteX3" fmla="*/ 5937294 w 5937294"/>
                <a:gd name="connsiteY3" fmla="*/ 206156 h 1236914"/>
                <a:gd name="connsiteX4" fmla="*/ 5937294 w 5937294"/>
                <a:gd name="connsiteY4" fmla="*/ 1030758 h 1236914"/>
                <a:gd name="connsiteX5" fmla="*/ 5731138 w 5937294"/>
                <a:gd name="connsiteY5" fmla="*/ 1236914 h 1236914"/>
                <a:gd name="connsiteX6" fmla="*/ 206156 w 5937294"/>
                <a:gd name="connsiteY6" fmla="*/ 1236914 h 1236914"/>
                <a:gd name="connsiteX7" fmla="*/ 0 w 5937294"/>
                <a:gd name="connsiteY7" fmla="*/ 1030758 h 1236914"/>
                <a:gd name="connsiteX8" fmla="*/ 0 w 5937294"/>
                <a:gd name="connsiteY8" fmla="*/ 206156 h 1236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37294" h="1236914">
                  <a:moveTo>
                    <a:pt x="0" y="206156"/>
                  </a:moveTo>
                  <a:cubicBezTo>
                    <a:pt x="0" y="92299"/>
                    <a:pt x="92299" y="0"/>
                    <a:pt x="206156" y="0"/>
                  </a:cubicBezTo>
                  <a:lnTo>
                    <a:pt x="5731138" y="0"/>
                  </a:lnTo>
                  <a:cubicBezTo>
                    <a:pt x="5844995" y="0"/>
                    <a:pt x="5937294" y="92299"/>
                    <a:pt x="5937294" y="206156"/>
                  </a:cubicBezTo>
                  <a:lnTo>
                    <a:pt x="5937294" y="1030758"/>
                  </a:lnTo>
                  <a:cubicBezTo>
                    <a:pt x="5937294" y="1144615"/>
                    <a:pt x="5844995" y="1236914"/>
                    <a:pt x="5731138" y="1236914"/>
                  </a:cubicBezTo>
                  <a:lnTo>
                    <a:pt x="206156" y="1236914"/>
                  </a:lnTo>
                  <a:cubicBezTo>
                    <a:pt x="92299" y="1236914"/>
                    <a:pt x="0" y="1144615"/>
                    <a:pt x="0" y="1030758"/>
                  </a:cubicBezTo>
                  <a:lnTo>
                    <a:pt x="0" y="206156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4797" tIns="60381" rIns="284797" bIns="60381" numCol="1" spcCol="1270" anchor="ctr" anchorCtr="0">
              <a:noAutofit/>
            </a:bodyPr>
            <a:lstStyle/>
            <a:p>
              <a:pPr lvl="0" algn="l" defTabSz="10223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300" kern="1200" smtClean="0">
                  <a:latin typeface="华文细黑" pitchFamily="2" charset="-122"/>
                  <a:ea typeface="华文细黑" pitchFamily="2" charset="-122"/>
                </a:rPr>
                <a:t>我的软件升级后是否需要更换加密狗？</a:t>
              </a:r>
              <a:endParaRPr lang="zh-CN" altLang="en-US" sz="2300" kern="1200"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447675" y="147638"/>
            <a:ext cx="8215313" cy="795337"/>
          </a:xfrm>
          <a:prstGeom prst="rect">
            <a:avLst/>
          </a:prstGeom>
        </p:spPr>
        <p:txBody>
          <a:bodyPr/>
          <a:lstStyle>
            <a:lvl1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2pPr>
            <a:lvl3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3pPr>
            <a:lvl4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4pPr>
            <a:lvl5pPr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5pPr>
            <a:lvl6pPr marL="4572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6pPr>
            <a:lvl7pPr marL="9144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7pPr>
            <a:lvl8pPr marL="13716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8pPr>
            <a:lvl9pPr marL="18288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9pPr>
          </a:lstStyle>
          <a:p>
            <a:r>
              <a:rPr lang="zh-CN" altLang="en-US" dirty="0" smtClean="0">
                <a:solidFill>
                  <a:srgbClr val="FFCC00"/>
                </a:solidFill>
                <a:ea typeface="微软雅黑" pitchFamily="34" charset="-122"/>
              </a:rPr>
              <a:t>其他常见问题</a:t>
            </a:r>
            <a:endParaRPr lang="zh-CN" altLang="en-US" dirty="0">
              <a:solidFill>
                <a:srgbClr val="FFCC00"/>
              </a:solidFill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468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  <a:sym typeface="造字工房悦黑体验版常规体" pitchFamily="2" charset="-122"/>
              </a:rPr>
              <a:t>Vikey加密锁简介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200150"/>
            <a:ext cx="4032250" cy="5100638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</p:txBody>
      </p:sp>
      <p:sp>
        <p:nvSpPr>
          <p:cNvPr id="9220" name="Text Box 4"/>
          <p:cNvSpPr txBox="1">
            <a:spLocks noChangeArrowheads="1"/>
          </p:cNvSpPr>
          <p:nvPr/>
        </p:nvSpPr>
        <p:spPr bwMode="auto">
          <a:xfrm>
            <a:off x="447675" y="942975"/>
            <a:ext cx="76390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官方网站：</a:t>
            </a:r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http://www.ivikey.com/</a:t>
            </a:r>
          </a:p>
        </p:txBody>
      </p:sp>
      <p:pic>
        <p:nvPicPr>
          <p:cNvPr id="9221" name="Picture 5" descr="网店截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588" y="1571625"/>
            <a:ext cx="6924675" cy="4805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  <a:sym typeface="造字工房悦黑体验版常规体" pitchFamily="2" charset="-122"/>
              </a:rPr>
              <a:t>Vikey加密锁简介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200150"/>
            <a:ext cx="4032250" cy="5100638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</p:txBody>
      </p:sp>
      <p:pic>
        <p:nvPicPr>
          <p:cNvPr id="10244" name="Picture 4" descr="ViKey微信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363" y="1462088"/>
            <a:ext cx="4027487" cy="530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5" name="Text Box 5"/>
          <p:cNvSpPr txBox="1">
            <a:spLocks noChangeArrowheads="1"/>
          </p:cNvSpPr>
          <p:nvPr/>
        </p:nvSpPr>
        <p:spPr bwMode="auto">
          <a:xfrm>
            <a:off x="447675" y="942975"/>
            <a:ext cx="76390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官方微信：</a:t>
            </a:r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ViKeylock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  <a:sym typeface="造字工房悦黑体验版常规体" pitchFamily="2" charset="-122"/>
              </a:rPr>
              <a:t>Vikey加密锁简介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200150"/>
            <a:ext cx="4032250" cy="5100638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</p:txBody>
      </p:sp>
      <p:sp>
        <p:nvSpPr>
          <p:cNvPr id="11268" name="Text Box 4"/>
          <p:cNvSpPr txBox="1">
            <a:spLocks noChangeArrowheads="1"/>
          </p:cNvSpPr>
          <p:nvPr/>
        </p:nvSpPr>
        <p:spPr bwMode="auto">
          <a:xfrm>
            <a:off x="447675" y="942975"/>
            <a:ext cx="76390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淘宝店铺：</a:t>
            </a:r>
            <a:r>
              <a:rPr lang="zh-CN" altLang="en-US" sz="28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hlinkClick r:id="rId2"/>
              </a:rPr>
              <a:t>http://myvikey.taobao.com/</a:t>
            </a:r>
            <a:endParaRPr lang="zh-CN" altLang="en-US" sz="28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1269" name="Picture 5" descr="网店截图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125" y="1487488"/>
            <a:ext cx="6491288" cy="515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  <a:sym typeface="造字工房悦黑体验版常规体" pitchFamily="2" charset="-122"/>
              </a:rPr>
              <a:t>Vikey加密锁简介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200150"/>
            <a:ext cx="4032250" cy="5100638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华文中宋" pitchFamily="2" charset="-122"/>
              <a:ea typeface="微软雅黑" pitchFamily="34" charset="-122"/>
            </a:endParaRPr>
          </a:p>
        </p:txBody>
      </p:sp>
      <p:sp>
        <p:nvSpPr>
          <p:cNvPr id="12292" name="Text Box 4"/>
          <p:cNvSpPr txBox="1">
            <a:spLocks noChangeArrowheads="1"/>
          </p:cNvSpPr>
          <p:nvPr/>
        </p:nvSpPr>
        <p:spPr bwMode="auto">
          <a:xfrm>
            <a:off x="449263" y="942975"/>
            <a:ext cx="8562975" cy="9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官方微店：</a:t>
            </a:r>
            <a:r>
              <a:rPr lang="zh-CN" altLang="en-US" sz="28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hlinkClick r:id="rId2"/>
              </a:rPr>
              <a:t>http://weidian.com/?userid=203874021&amp;wfr=c</a:t>
            </a:r>
          </a:p>
        </p:txBody>
      </p:sp>
      <p:pic>
        <p:nvPicPr>
          <p:cNvPr id="12293" name="Picture 5" descr="微店截图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4675" y="2198688"/>
            <a:ext cx="2779713" cy="441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4" name="Picture 6" descr="微店二维码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3" y="2192338"/>
            <a:ext cx="4392612" cy="439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矩形 17"/>
          <p:cNvSpPr>
            <a:spLocks noChangeArrowheads="1"/>
          </p:cNvSpPr>
          <p:nvPr/>
        </p:nvSpPr>
        <p:spPr bwMode="auto">
          <a:xfrm>
            <a:off x="349250" y="2451100"/>
            <a:ext cx="8404225" cy="1703388"/>
          </a:xfrm>
          <a:prstGeom prst="rect">
            <a:avLst/>
          </a:prstGeom>
          <a:solidFill>
            <a:srgbClr val="00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/>
          <a:p>
            <a:pPr algn="ctr"/>
            <a:endParaRPr lang="zh-CN" altLang="zh-CN">
              <a:solidFill>
                <a:srgbClr val="FFFFFF"/>
              </a:solidFill>
              <a:ea typeface="造字工房悦黑体验版常规体" pitchFamily="2" charset="-122"/>
            </a:endParaRPr>
          </a:p>
        </p:txBody>
      </p:sp>
      <p:sp>
        <p:nvSpPr>
          <p:cNvPr id="13315" name="文本框 22"/>
          <p:cNvSpPr>
            <a:spLocks noChangeArrowheads="1"/>
          </p:cNvSpPr>
          <p:nvPr/>
        </p:nvSpPr>
        <p:spPr bwMode="auto">
          <a:xfrm>
            <a:off x="3708400" y="2889250"/>
            <a:ext cx="5045075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b="1">
                <a:latin typeface="微软雅黑" pitchFamily="34" charset="-122"/>
                <a:ea typeface="微软雅黑" pitchFamily="34" charset="-122"/>
                <a:sym typeface="造字工房悦黑体验版常规体" pitchFamily="2" charset="-122"/>
              </a:rPr>
              <a:t>Vikey加密锁种类</a:t>
            </a:r>
          </a:p>
        </p:txBody>
      </p:sp>
      <p:pic>
        <p:nvPicPr>
          <p:cNvPr id="13316" name="Picture 4" descr="绿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2451100"/>
            <a:ext cx="3363912" cy="170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C6E5"/>
      </a:accent1>
      <a:accent2>
        <a:srgbClr val="333399"/>
      </a:accent2>
      <a:accent3>
        <a:srgbClr val="FFFFFF"/>
      </a:accent3>
      <a:accent4>
        <a:srgbClr val="000000"/>
      </a:accent4>
      <a:accent5>
        <a:srgbClr val="D0DFF0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1A3D0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1A3D0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A7C6E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0DFF0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000120150601A05PWBG">
  <a:themeElements>
    <a:clrScheme name="A000120150601A05PWBG 1">
      <a:dk1>
        <a:srgbClr val="55595B"/>
      </a:dk1>
      <a:lt1>
        <a:srgbClr val="FFFFFF"/>
      </a:lt1>
      <a:dk2>
        <a:srgbClr val="55595B"/>
      </a:dk2>
      <a:lt2>
        <a:srgbClr val="FFFFFF"/>
      </a:lt2>
      <a:accent1>
        <a:srgbClr val="47B6E7"/>
      </a:accent1>
      <a:accent2>
        <a:srgbClr val="628EE3"/>
      </a:accent2>
      <a:accent3>
        <a:srgbClr val="B4B5B5"/>
      </a:accent3>
      <a:accent4>
        <a:srgbClr val="DADADA"/>
      </a:accent4>
      <a:accent5>
        <a:srgbClr val="B1D7F1"/>
      </a:accent5>
      <a:accent6>
        <a:srgbClr val="5880CE"/>
      </a:accent6>
      <a:hlink>
        <a:srgbClr val="00B0F0"/>
      </a:hlink>
      <a:folHlink>
        <a:srgbClr val="AFB2B4"/>
      </a:folHlink>
    </a:clrScheme>
    <a:fontScheme name="A000120150601A05PWBG">
      <a:majorFont>
        <a:latin typeface="华文中宋"/>
        <a:ea typeface="华文中宋"/>
        <a:cs typeface=""/>
      </a:majorFont>
      <a:minorFont>
        <a:latin typeface="幼圆"/>
        <a:ea typeface="幼圆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1A3D0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1A3D0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A000120150601A05PWBG 1">
        <a:dk1>
          <a:srgbClr val="55595B"/>
        </a:dk1>
        <a:lt1>
          <a:srgbClr val="FFFFFF"/>
        </a:lt1>
        <a:dk2>
          <a:srgbClr val="55595B"/>
        </a:dk2>
        <a:lt2>
          <a:srgbClr val="FFFFFF"/>
        </a:lt2>
        <a:accent1>
          <a:srgbClr val="47B6E7"/>
        </a:accent1>
        <a:accent2>
          <a:srgbClr val="628EE3"/>
        </a:accent2>
        <a:accent3>
          <a:srgbClr val="B4B5B5"/>
        </a:accent3>
        <a:accent4>
          <a:srgbClr val="DADADA"/>
        </a:accent4>
        <a:accent5>
          <a:srgbClr val="B1D7F1"/>
        </a:accent5>
        <a:accent6>
          <a:srgbClr val="5880CE"/>
        </a:accent6>
        <a:hlink>
          <a:srgbClr val="00B0F0"/>
        </a:hlink>
        <a:folHlink>
          <a:srgbClr val="AFB2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2000</TotalTime>
  <Pages>0</Pages>
  <Words>1550</Words>
  <Characters>0</Characters>
  <Application>Microsoft Office PowerPoint</Application>
  <DocSecurity>0</DocSecurity>
  <PresentationFormat>全屏显示(4:3)</PresentationFormat>
  <Lines>0</Lines>
  <Paragraphs>209</Paragraphs>
  <Slides>41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41</vt:i4>
      </vt:variant>
    </vt:vector>
  </HeadingPairs>
  <TitlesOfParts>
    <vt:vector size="57" baseType="lpstr">
      <vt:lpstr>Arial</vt:lpstr>
      <vt:lpstr>宋体</vt:lpstr>
      <vt:lpstr>锐字云字库小标宋体1.0</vt:lpstr>
      <vt:lpstr>Arial Black</vt:lpstr>
      <vt:lpstr>幼圆</vt:lpstr>
      <vt:lpstr>Times New Roman</vt:lpstr>
      <vt:lpstr>Calibri</vt:lpstr>
      <vt:lpstr>微软雅黑</vt:lpstr>
      <vt:lpstr>华文中宋</vt:lpstr>
      <vt:lpstr>造字工房悦黑体验版常规体</vt:lpstr>
      <vt:lpstr>华文细黑</vt:lpstr>
      <vt:lpstr>Wingdings 2</vt:lpstr>
      <vt:lpstr>黑体</vt:lpstr>
      <vt:lpstr>Wingdings</vt:lpstr>
      <vt:lpstr>默认设计模板</vt:lpstr>
      <vt:lpstr>A000120150601A05PWBG</vt:lpstr>
      <vt:lpstr>Vikey 加密锁</vt:lpstr>
      <vt:lpstr>PowerPoint 演示文稿</vt:lpstr>
      <vt:lpstr>PowerPoint 演示文稿</vt:lpstr>
      <vt:lpstr>Vikey加密锁简介</vt:lpstr>
      <vt:lpstr>Vikey加密锁简介</vt:lpstr>
      <vt:lpstr>Vikey加密锁简介</vt:lpstr>
      <vt:lpstr>Vikey加密锁简介</vt:lpstr>
      <vt:lpstr>Vikey加密锁简介</vt:lpstr>
      <vt:lpstr>PowerPoint 演示文稿</vt:lpstr>
      <vt:lpstr>产品种类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一、软件加密狗使用方法</vt:lpstr>
      <vt:lpstr>PowerPoint 演示文稿</vt:lpstr>
      <vt:lpstr>一、软件加密狗使用方法</vt:lpstr>
      <vt:lpstr>一、软件加密狗使用方法</vt:lpstr>
      <vt:lpstr>一、软件加密狗使用方法</vt:lpstr>
      <vt:lpstr>一、软件加密狗使用方法</vt:lpstr>
      <vt:lpstr>一、软件加密狗使用方法</vt:lpstr>
      <vt:lpstr>一、软件加密狗使用方法</vt:lpstr>
      <vt:lpstr>一、软件加密狗使用方法</vt:lpstr>
      <vt:lpstr>一、软件加密狗使用方法</vt:lpstr>
      <vt:lpstr>一、软件加密狗使用方法</vt:lpstr>
      <vt:lpstr>一、软件加密狗使用方法</vt:lpstr>
      <vt:lpstr>一、软件加密狗使用方法</vt:lpstr>
      <vt:lpstr>一、软件加密狗使用方法</vt:lpstr>
      <vt:lpstr>一、软件加密狗使用方法</vt:lpstr>
      <vt:lpstr>二、文档加密狗使用方法</vt:lpstr>
      <vt:lpstr>二、文档加密狗使用方法</vt:lpstr>
      <vt:lpstr>二、文档加密狗使用方法</vt:lpstr>
      <vt:lpstr>二、文档加密狗使用方法</vt:lpstr>
      <vt:lpstr>二、文档加密狗使用方法</vt:lpstr>
      <vt:lpstr>二、文档加密狗使用方法</vt:lpstr>
      <vt:lpstr>二、文档加密狗使用方法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subject/>
  <dc:creator>Administrator</dc:creator>
  <cp:keywords/>
  <dc:description/>
  <cp:lastModifiedBy>User</cp:lastModifiedBy>
  <cp:revision>70</cp:revision>
  <dcterms:created xsi:type="dcterms:W3CDTF">2013-01-25T01:44:32Z</dcterms:created>
  <dcterms:modified xsi:type="dcterms:W3CDTF">2015-07-25T08:47:29Z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2052-9.1.0.5108</vt:lpwstr>
  </property>
</Properties>
</file>

<file path=docProps/thumbnail.jpeg>
</file>